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60" r:id="rId3"/>
    <p:sldId id="267" r:id="rId4"/>
    <p:sldId id="268" r:id="rId5"/>
    <p:sldId id="297" r:id="rId6"/>
    <p:sldId id="272" r:id="rId7"/>
    <p:sldId id="274" r:id="rId8"/>
    <p:sldId id="275" r:id="rId9"/>
    <p:sldId id="276" r:id="rId10"/>
    <p:sldId id="279" r:id="rId11"/>
    <p:sldId id="306" r:id="rId12"/>
    <p:sldId id="261" r:id="rId13"/>
    <p:sldId id="305" r:id="rId14"/>
    <p:sldId id="298" r:id="rId15"/>
    <p:sldId id="299" r:id="rId16"/>
    <p:sldId id="300" r:id="rId17"/>
    <p:sldId id="301" r:id="rId18"/>
    <p:sldId id="302" r:id="rId19"/>
    <p:sldId id="303" r:id="rId20"/>
    <p:sldId id="280" r:id="rId21"/>
    <p:sldId id="270" r:id="rId22"/>
    <p:sldId id="269" r:id="rId23"/>
    <p:sldId id="259" r:id="rId24"/>
    <p:sldId id="294" r:id="rId25"/>
    <p:sldId id="291" r:id="rId26"/>
    <p:sldId id="282" r:id="rId27"/>
    <p:sldId id="283" r:id="rId28"/>
    <p:sldId id="287" r:id="rId29"/>
    <p:sldId id="285" r:id="rId30"/>
    <p:sldId id="286" r:id="rId31"/>
    <p:sldId id="295" r:id="rId32"/>
    <p:sldId id="293" r:id="rId33"/>
    <p:sldId id="292" r:id="rId34"/>
    <p:sldId id="296" r:id="rId35"/>
    <p:sldId id="30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0614" autoAdjust="0"/>
  </p:normalViewPr>
  <p:slideViewPr>
    <p:cSldViewPr>
      <p:cViewPr varScale="1">
        <p:scale>
          <a:sx n="63" d="100"/>
          <a:sy n="63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D7FDA-1B2C-4ACC-BD9A-F39228A43DB0}" type="doc">
      <dgm:prSet loTypeId="urn:microsoft.com/office/officeart/2005/8/layout/hProcess7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5111C0A-ABBF-4323-B86F-62749412D2B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8B84DE8-09C9-487D-AA9D-A458CDE70690}" type="parTrans" cxnId="{D63A518E-FA03-4F45-A79F-40480DD01BAE}">
      <dgm:prSet/>
      <dgm:spPr/>
      <dgm:t>
        <a:bodyPr/>
        <a:lstStyle/>
        <a:p>
          <a:endParaRPr lang="en-US"/>
        </a:p>
      </dgm:t>
    </dgm:pt>
    <dgm:pt modelId="{CE24E0F9-1E0F-4A1D-8A71-9519F236D3E3}" type="sibTrans" cxnId="{D63A518E-FA03-4F45-A79F-40480DD01BAE}">
      <dgm:prSet/>
      <dgm:spPr/>
      <dgm:t>
        <a:bodyPr/>
        <a:lstStyle/>
        <a:p>
          <a:endParaRPr lang="en-US"/>
        </a:p>
      </dgm:t>
    </dgm:pt>
    <dgm:pt modelId="{A279027A-48D4-48C0-BA17-B4A711F0FC63}">
      <dgm:prSet phldrT="[Text]" custT="1"/>
      <dgm:spPr/>
      <dgm:t>
        <a:bodyPr/>
        <a:lstStyle/>
        <a:p>
          <a:r>
            <a:rPr lang="en-US" sz="1600" dirty="0"/>
            <a:t>       Action</a:t>
          </a:r>
        </a:p>
      </dgm:t>
    </dgm:pt>
    <dgm:pt modelId="{FC00AA22-46B0-4074-8CAA-B7E2AEBD172F}" type="parTrans" cxnId="{92DB87FA-0435-4E0D-8268-2322BA5E7CD0}">
      <dgm:prSet/>
      <dgm:spPr/>
      <dgm:t>
        <a:bodyPr/>
        <a:lstStyle/>
        <a:p>
          <a:endParaRPr lang="en-US"/>
        </a:p>
      </dgm:t>
    </dgm:pt>
    <dgm:pt modelId="{D1C8A301-7BDE-4FF8-A11E-1F6F612AD885}" type="sibTrans" cxnId="{92DB87FA-0435-4E0D-8268-2322BA5E7CD0}">
      <dgm:prSet/>
      <dgm:spPr/>
      <dgm:t>
        <a:bodyPr/>
        <a:lstStyle/>
        <a:p>
          <a:endParaRPr lang="en-US"/>
        </a:p>
      </dgm:t>
    </dgm:pt>
    <dgm:pt modelId="{4BFD1692-FBA7-4BD6-B08F-6A782A2A1C48}">
      <dgm:prSet phldrT="[Text]" custT="1"/>
      <dgm:spPr/>
      <dgm:t>
        <a:bodyPr/>
        <a:lstStyle/>
        <a:p>
          <a:r>
            <a:rPr lang="en-US" sz="1200" dirty="0"/>
            <a:t> </a:t>
          </a:r>
        </a:p>
      </dgm:t>
    </dgm:pt>
    <dgm:pt modelId="{2527B92A-C6A6-4FEE-AD59-AE00A5FA5D8B}" type="parTrans" cxnId="{0661179B-CF49-4270-A52A-7B53FC0F3F1B}">
      <dgm:prSet/>
      <dgm:spPr/>
      <dgm:t>
        <a:bodyPr/>
        <a:lstStyle/>
        <a:p>
          <a:endParaRPr lang="en-US"/>
        </a:p>
      </dgm:t>
    </dgm:pt>
    <dgm:pt modelId="{EA157F86-3723-475A-8A9B-2980E4BC9FF4}" type="sibTrans" cxnId="{0661179B-CF49-4270-A52A-7B53FC0F3F1B}">
      <dgm:prSet/>
      <dgm:spPr/>
      <dgm:t>
        <a:bodyPr/>
        <a:lstStyle/>
        <a:p>
          <a:endParaRPr lang="en-US"/>
        </a:p>
      </dgm:t>
    </dgm:pt>
    <dgm:pt modelId="{7C32CC77-BCE1-4B3E-ADF0-8C934B2452F9}">
      <dgm:prSet phldrT="[Text]" custT="1"/>
      <dgm:spPr/>
      <dgm:t>
        <a:bodyPr/>
        <a:lstStyle/>
        <a:p>
          <a:r>
            <a:rPr lang="en-US" sz="1600" dirty="0"/>
            <a:t>       Means</a:t>
          </a:r>
        </a:p>
      </dgm:t>
    </dgm:pt>
    <dgm:pt modelId="{A2153BDA-13D7-4C1E-803D-894E3016E3C5}" type="parTrans" cxnId="{1CA372AB-4958-4055-B502-3083FC257991}">
      <dgm:prSet/>
      <dgm:spPr/>
      <dgm:t>
        <a:bodyPr/>
        <a:lstStyle/>
        <a:p>
          <a:endParaRPr lang="en-US"/>
        </a:p>
      </dgm:t>
    </dgm:pt>
    <dgm:pt modelId="{2B0FDEBB-668F-4D63-89BB-510267EE9490}" type="sibTrans" cxnId="{1CA372AB-4958-4055-B502-3083FC257991}">
      <dgm:prSet/>
      <dgm:spPr/>
      <dgm:t>
        <a:bodyPr/>
        <a:lstStyle/>
        <a:p>
          <a:endParaRPr lang="en-US"/>
        </a:p>
      </dgm:t>
    </dgm:pt>
    <dgm:pt modelId="{5205D9D4-4BE5-408F-B8EC-5853D1209E7E}">
      <dgm:prSet phldrT="[Text]" custT="1"/>
      <dgm:spPr/>
      <dgm:t>
        <a:bodyPr/>
        <a:lstStyle/>
        <a:p>
          <a:endParaRPr lang="en-US" sz="1200" dirty="0"/>
        </a:p>
      </dgm:t>
    </dgm:pt>
    <dgm:pt modelId="{E06F0381-8F44-4BAE-9464-8DB0240AAFE2}" type="parTrans" cxnId="{3B01489F-FF2A-42AA-B09B-8075DC243E42}">
      <dgm:prSet/>
      <dgm:spPr/>
      <dgm:t>
        <a:bodyPr/>
        <a:lstStyle/>
        <a:p>
          <a:endParaRPr lang="en-US"/>
        </a:p>
      </dgm:t>
    </dgm:pt>
    <dgm:pt modelId="{189B3F07-17EA-43F6-BF5B-B7F08E3849C0}" type="sibTrans" cxnId="{3B01489F-FF2A-42AA-B09B-8075DC243E42}">
      <dgm:prSet/>
      <dgm:spPr/>
      <dgm:t>
        <a:bodyPr/>
        <a:lstStyle/>
        <a:p>
          <a:endParaRPr lang="en-US"/>
        </a:p>
      </dgm:t>
    </dgm:pt>
    <dgm:pt modelId="{3BBAC1AF-D891-47D9-8E9E-4B9EEE3D6BC9}">
      <dgm:prSet phldrT="[Text]" custT="1"/>
      <dgm:spPr/>
      <dgm:t>
        <a:bodyPr/>
        <a:lstStyle/>
        <a:p>
          <a:r>
            <a:rPr lang="en-US" sz="1600" dirty="0"/>
            <a:t>     Purpose</a:t>
          </a:r>
        </a:p>
      </dgm:t>
    </dgm:pt>
    <dgm:pt modelId="{456CEE84-195D-4DBA-A4B5-6BEF1ECDA1D3}" type="parTrans" cxnId="{DA833299-D5B7-4130-914C-522D5E3CCDAE}">
      <dgm:prSet/>
      <dgm:spPr/>
      <dgm:t>
        <a:bodyPr/>
        <a:lstStyle/>
        <a:p>
          <a:endParaRPr lang="en-US"/>
        </a:p>
      </dgm:t>
    </dgm:pt>
    <dgm:pt modelId="{0CC9A516-9C46-4662-B2B7-0319418C4DFC}" type="sibTrans" cxnId="{DA833299-D5B7-4130-914C-522D5E3CCDAE}">
      <dgm:prSet/>
      <dgm:spPr/>
      <dgm:t>
        <a:bodyPr/>
        <a:lstStyle/>
        <a:p>
          <a:endParaRPr lang="en-US"/>
        </a:p>
      </dgm:t>
    </dgm:pt>
    <dgm:pt modelId="{0CB2457B-3C18-45D3-822A-484FD6069FEC}">
      <dgm:prSet phldrT="[Text]" custT="1"/>
      <dgm:spPr/>
      <dgm:t>
        <a:bodyPr/>
        <a:lstStyle/>
        <a:p>
          <a:r>
            <a:rPr lang="en-US" sz="1200" dirty="0"/>
            <a:t>Recruits,</a:t>
          </a:r>
        </a:p>
      </dgm:t>
    </dgm:pt>
    <dgm:pt modelId="{4CDD4F91-C8E3-487B-8658-30BC56AF36EC}" type="parTrans" cxnId="{4D60E671-EDE1-42D3-B8D8-4E999BA942BE}">
      <dgm:prSet/>
      <dgm:spPr/>
      <dgm:t>
        <a:bodyPr/>
        <a:lstStyle/>
        <a:p>
          <a:endParaRPr lang="en-US"/>
        </a:p>
      </dgm:t>
    </dgm:pt>
    <dgm:pt modelId="{4C1467DB-4D42-4ABE-A3A6-006EF9ED3473}" type="sibTrans" cxnId="{4D60E671-EDE1-42D3-B8D8-4E999BA942BE}">
      <dgm:prSet/>
      <dgm:spPr/>
      <dgm:t>
        <a:bodyPr/>
        <a:lstStyle/>
        <a:p>
          <a:endParaRPr lang="en-US"/>
        </a:p>
      </dgm:t>
    </dgm:pt>
    <dgm:pt modelId="{18F88AA4-6CB0-4EEF-9107-EF1114AFBD83}">
      <dgm:prSet phldrT="[Text]" custT="1"/>
      <dgm:spPr/>
      <dgm:t>
        <a:bodyPr/>
        <a:lstStyle/>
        <a:p>
          <a:r>
            <a:rPr lang="en-US" sz="1200" dirty="0"/>
            <a:t>Harbor,</a:t>
          </a:r>
        </a:p>
      </dgm:t>
    </dgm:pt>
    <dgm:pt modelId="{5F4F6AF1-0E56-43DD-AE1F-859357F73D65}" type="parTrans" cxnId="{4CD422AE-54E6-46F3-9A08-858813F5E701}">
      <dgm:prSet/>
      <dgm:spPr/>
      <dgm:t>
        <a:bodyPr/>
        <a:lstStyle/>
        <a:p>
          <a:endParaRPr lang="en-US"/>
        </a:p>
      </dgm:t>
    </dgm:pt>
    <dgm:pt modelId="{3C9C643C-AC0A-4346-886B-39E212419836}" type="sibTrans" cxnId="{4CD422AE-54E6-46F3-9A08-858813F5E701}">
      <dgm:prSet/>
      <dgm:spPr/>
      <dgm:t>
        <a:bodyPr/>
        <a:lstStyle/>
        <a:p>
          <a:endParaRPr lang="en-US"/>
        </a:p>
      </dgm:t>
    </dgm:pt>
    <dgm:pt modelId="{901DAA0B-7776-44AE-8533-21CF76EE4971}">
      <dgm:prSet phldrT="[Text]" custT="1"/>
      <dgm:spPr/>
      <dgm:t>
        <a:bodyPr/>
        <a:lstStyle/>
        <a:p>
          <a:r>
            <a:rPr lang="en-US" sz="1200" dirty="0"/>
            <a:t>Transports,</a:t>
          </a:r>
        </a:p>
      </dgm:t>
    </dgm:pt>
    <dgm:pt modelId="{CA56EDC1-1A5F-4655-9BE9-23A869EF584E}" type="parTrans" cxnId="{9E912AB9-9E07-4A59-A679-E55060E2998A}">
      <dgm:prSet/>
      <dgm:spPr/>
      <dgm:t>
        <a:bodyPr/>
        <a:lstStyle/>
        <a:p>
          <a:endParaRPr lang="en-US"/>
        </a:p>
      </dgm:t>
    </dgm:pt>
    <dgm:pt modelId="{2A39A59A-2004-4F2A-B2F4-CDE7941E967F}" type="sibTrans" cxnId="{9E912AB9-9E07-4A59-A679-E55060E2998A}">
      <dgm:prSet/>
      <dgm:spPr/>
      <dgm:t>
        <a:bodyPr/>
        <a:lstStyle/>
        <a:p>
          <a:endParaRPr lang="en-US"/>
        </a:p>
      </dgm:t>
    </dgm:pt>
    <dgm:pt modelId="{EF3668D4-FA2F-4D05-89EE-DD3DFF7A1704}">
      <dgm:prSet phldrT="[Text]" custT="1"/>
      <dgm:spPr/>
      <dgm:t>
        <a:bodyPr/>
        <a:lstStyle/>
        <a:p>
          <a:r>
            <a:rPr lang="en-US" sz="1200" dirty="0"/>
            <a:t>Provides,</a:t>
          </a:r>
        </a:p>
      </dgm:t>
    </dgm:pt>
    <dgm:pt modelId="{C77B5CAA-C583-4BE4-9A12-C42502A7EA71}" type="parTrans" cxnId="{13368BC5-1028-4BD0-AD30-ADDD0F2421AA}">
      <dgm:prSet/>
      <dgm:spPr/>
      <dgm:t>
        <a:bodyPr/>
        <a:lstStyle/>
        <a:p>
          <a:endParaRPr lang="en-US"/>
        </a:p>
      </dgm:t>
    </dgm:pt>
    <dgm:pt modelId="{EC09C1A0-587E-479B-B1ED-2EA1C54AFE2F}" type="sibTrans" cxnId="{13368BC5-1028-4BD0-AD30-ADDD0F2421AA}">
      <dgm:prSet/>
      <dgm:spPr/>
      <dgm:t>
        <a:bodyPr/>
        <a:lstStyle/>
        <a:p>
          <a:endParaRPr lang="en-US"/>
        </a:p>
      </dgm:t>
    </dgm:pt>
    <dgm:pt modelId="{2213A871-10D5-4F56-80E4-73BE4F0B891F}">
      <dgm:prSet phldrT="[Text]" custT="1"/>
      <dgm:spPr/>
      <dgm:t>
        <a:bodyPr/>
        <a:lstStyle/>
        <a:p>
          <a:r>
            <a:rPr lang="en-US" sz="1200" dirty="0"/>
            <a:t>OR </a:t>
          </a:r>
        </a:p>
      </dgm:t>
    </dgm:pt>
    <dgm:pt modelId="{0C90B82A-2AB0-4305-AD93-542809D72EF1}" type="parTrans" cxnId="{1DADBCEB-332D-42BA-B842-3654142057EF}">
      <dgm:prSet/>
      <dgm:spPr/>
      <dgm:t>
        <a:bodyPr/>
        <a:lstStyle/>
        <a:p>
          <a:endParaRPr lang="en-US"/>
        </a:p>
      </dgm:t>
    </dgm:pt>
    <dgm:pt modelId="{1028BBA3-E1A3-4011-83BE-5094423876C1}" type="sibTrans" cxnId="{1DADBCEB-332D-42BA-B842-3654142057EF}">
      <dgm:prSet/>
      <dgm:spPr/>
      <dgm:t>
        <a:bodyPr/>
        <a:lstStyle/>
        <a:p>
          <a:endParaRPr lang="en-US"/>
        </a:p>
      </dgm:t>
    </dgm:pt>
    <dgm:pt modelId="{E7379C73-8E09-4B50-8DD1-63D680D6BD03}">
      <dgm:prSet phldrT="[Text]" custT="1"/>
      <dgm:spPr/>
      <dgm:t>
        <a:bodyPr/>
        <a:lstStyle/>
        <a:p>
          <a:r>
            <a:rPr lang="en-US" sz="1200" dirty="0"/>
            <a:t>Obtains</a:t>
          </a:r>
        </a:p>
      </dgm:t>
    </dgm:pt>
    <dgm:pt modelId="{725782F0-2DBC-41C2-B0D2-AF5AD9A1BA45}" type="parTrans" cxnId="{FFF2B1B7-E6EE-47BC-AD0C-509335696CDA}">
      <dgm:prSet/>
      <dgm:spPr/>
      <dgm:t>
        <a:bodyPr/>
        <a:lstStyle/>
        <a:p>
          <a:endParaRPr lang="en-US"/>
        </a:p>
      </dgm:t>
    </dgm:pt>
    <dgm:pt modelId="{83F62FF5-E930-4D9F-8213-7584D1F9FB26}" type="sibTrans" cxnId="{FFF2B1B7-E6EE-47BC-AD0C-509335696CDA}">
      <dgm:prSet/>
      <dgm:spPr/>
      <dgm:t>
        <a:bodyPr/>
        <a:lstStyle/>
        <a:p>
          <a:endParaRPr lang="en-US"/>
        </a:p>
      </dgm:t>
    </dgm:pt>
    <dgm:pt modelId="{06A20660-AF65-4018-8EEC-CE7C76D4A48A}">
      <dgm:prSet phldrT="[Text]" custT="1"/>
      <dgm:spPr/>
      <dgm:t>
        <a:bodyPr/>
        <a:lstStyle/>
        <a:p>
          <a:r>
            <a:rPr lang="en-US" sz="1200" dirty="0"/>
            <a:t>(or so attempts)</a:t>
          </a:r>
        </a:p>
      </dgm:t>
    </dgm:pt>
    <dgm:pt modelId="{B88E9122-E33C-4642-BE33-E940B1992151}" type="parTrans" cxnId="{88A629D8-A0DA-4F6C-AA1E-814D031A0019}">
      <dgm:prSet/>
      <dgm:spPr/>
      <dgm:t>
        <a:bodyPr/>
        <a:lstStyle/>
        <a:p>
          <a:endParaRPr lang="en-US"/>
        </a:p>
      </dgm:t>
    </dgm:pt>
    <dgm:pt modelId="{6558A8B8-C40E-4BD2-8B18-59AAC543056C}" type="sibTrans" cxnId="{88A629D8-A0DA-4F6C-AA1E-814D031A0019}">
      <dgm:prSet/>
      <dgm:spPr/>
      <dgm:t>
        <a:bodyPr/>
        <a:lstStyle/>
        <a:p>
          <a:endParaRPr lang="en-US"/>
        </a:p>
      </dgm:t>
    </dgm:pt>
    <dgm:pt modelId="{0391ECEA-6540-4C60-8A50-D45D22FC6B23}">
      <dgm:prSet phldrT="[Text]" custT="1"/>
      <dgm:spPr/>
      <dgm:t>
        <a:bodyPr/>
        <a:lstStyle/>
        <a:p>
          <a:r>
            <a:rPr lang="en-US" sz="1200" dirty="0"/>
            <a:t>          </a:t>
          </a:r>
          <a:r>
            <a:rPr lang="en-US" sz="1600" dirty="0"/>
            <a:t>Force</a:t>
          </a:r>
        </a:p>
      </dgm:t>
    </dgm:pt>
    <dgm:pt modelId="{22C92A86-399A-4FC1-9B9A-C7BD9FF7312D}" type="parTrans" cxnId="{6152B240-D494-42D0-A60B-0027C8B3F157}">
      <dgm:prSet/>
      <dgm:spPr/>
      <dgm:t>
        <a:bodyPr/>
        <a:lstStyle/>
        <a:p>
          <a:endParaRPr lang="en-US"/>
        </a:p>
      </dgm:t>
    </dgm:pt>
    <dgm:pt modelId="{AF9BD450-39D9-4C52-B2A1-249D237356F9}" type="sibTrans" cxnId="{6152B240-D494-42D0-A60B-0027C8B3F157}">
      <dgm:prSet/>
      <dgm:spPr/>
      <dgm:t>
        <a:bodyPr/>
        <a:lstStyle/>
        <a:p>
          <a:endParaRPr lang="en-US"/>
        </a:p>
      </dgm:t>
    </dgm:pt>
    <dgm:pt modelId="{4E09B276-125C-44F0-BDF4-496259E20C7E}">
      <dgm:prSet phldrT="[Text]" custT="1"/>
      <dgm:spPr/>
      <dgm:t>
        <a:bodyPr/>
        <a:lstStyle/>
        <a:p>
          <a:r>
            <a:rPr lang="en-US" sz="1600" dirty="0"/>
            <a:t>     Coercion</a:t>
          </a:r>
        </a:p>
      </dgm:t>
    </dgm:pt>
    <dgm:pt modelId="{7BBB8015-7F76-40C8-B020-BDBE0B57777D}" type="parTrans" cxnId="{EC7D0487-7C1E-408F-9BEA-D4E478CBDE72}">
      <dgm:prSet/>
      <dgm:spPr/>
      <dgm:t>
        <a:bodyPr/>
        <a:lstStyle/>
        <a:p>
          <a:endParaRPr lang="en-US"/>
        </a:p>
      </dgm:t>
    </dgm:pt>
    <dgm:pt modelId="{FD9AB602-9334-44B6-887D-9E70B9782E40}" type="sibTrans" cxnId="{EC7D0487-7C1E-408F-9BEA-D4E478CBDE72}">
      <dgm:prSet/>
      <dgm:spPr/>
      <dgm:t>
        <a:bodyPr/>
        <a:lstStyle/>
        <a:p>
          <a:endParaRPr lang="en-US"/>
        </a:p>
      </dgm:t>
    </dgm:pt>
    <dgm:pt modelId="{0E606363-BB2D-4853-BDA0-5D8B58ECD00E}">
      <dgm:prSet phldrT="[Text]" custT="1"/>
      <dgm:spPr/>
      <dgm:t>
        <a:bodyPr/>
        <a:lstStyle/>
        <a:p>
          <a:r>
            <a:rPr lang="en-US" sz="1200" dirty="0"/>
            <a:t>           Labor</a:t>
          </a:r>
        </a:p>
      </dgm:t>
    </dgm:pt>
    <dgm:pt modelId="{2DFC2752-6453-4971-94D1-15BD6224A271}" type="parTrans" cxnId="{DA083688-3F46-40F9-A795-40EEA84BE971}">
      <dgm:prSet/>
      <dgm:spPr/>
      <dgm:t>
        <a:bodyPr/>
        <a:lstStyle/>
        <a:p>
          <a:endParaRPr lang="en-US"/>
        </a:p>
      </dgm:t>
    </dgm:pt>
    <dgm:pt modelId="{9DC95A80-2037-4448-A33E-38F043E38FEB}" type="sibTrans" cxnId="{DA083688-3F46-40F9-A795-40EEA84BE971}">
      <dgm:prSet/>
      <dgm:spPr/>
      <dgm:t>
        <a:bodyPr/>
        <a:lstStyle/>
        <a:p>
          <a:endParaRPr lang="en-US"/>
        </a:p>
      </dgm:t>
    </dgm:pt>
    <dgm:pt modelId="{5258FE9D-F93C-49EC-86D4-F5B03774D2DE}">
      <dgm:prSet phldrT="[Text]" custT="1"/>
      <dgm:spPr/>
      <dgm:t>
        <a:bodyPr/>
        <a:lstStyle/>
        <a:p>
          <a:r>
            <a:rPr lang="en-US" sz="1200" dirty="0"/>
            <a:t>              or</a:t>
          </a:r>
        </a:p>
      </dgm:t>
    </dgm:pt>
    <dgm:pt modelId="{5626C3AB-FA16-4A49-A107-475A8F4DB870}" type="parTrans" cxnId="{17E6877B-0FFE-4F5F-A117-481919033119}">
      <dgm:prSet/>
      <dgm:spPr/>
      <dgm:t>
        <a:bodyPr/>
        <a:lstStyle/>
        <a:p>
          <a:endParaRPr lang="en-US"/>
        </a:p>
      </dgm:t>
    </dgm:pt>
    <dgm:pt modelId="{1626CAC1-A8DE-4493-B1C4-89F25C439D4D}" type="sibTrans" cxnId="{17E6877B-0FFE-4F5F-A117-481919033119}">
      <dgm:prSet/>
      <dgm:spPr/>
      <dgm:t>
        <a:bodyPr/>
        <a:lstStyle/>
        <a:p>
          <a:endParaRPr lang="en-US"/>
        </a:p>
      </dgm:t>
    </dgm:pt>
    <dgm:pt modelId="{19E5063A-1869-4AFB-9B9C-32048127B1EE}">
      <dgm:prSet phldrT="[Text]" custT="1"/>
      <dgm:spPr/>
      <dgm:t>
        <a:bodyPr/>
        <a:lstStyle/>
        <a:p>
          <a:r>
            <a:rPr lang="en-US" sz="1200" dirty="0"/>
            <a:t>         Services</a:t>
          </a:r>
        </a:p>
      </dgm:t>
    </dgm:pt>
    <dgm:pt modelId="{8B17DC4D-8ACA-46F4-B3F6-D884685DB9FF}" type="parTrans" cxnId="{41959715-99FF-4CEB-AA67-D83BB02CCAF4}">
      <dgm:prSet/>
      <dgm:spPr/>
      <dgm:t>
        <a:bodyPr/>
        <a:lstStyle/>
        <a:p>
          <a:endParaRPr lang="en-US"/>
        </a:p>
      </dgm:t>
    </dgm:pt>
    <dgm:pt modelId="{52DF6455-A07E-44DC-A082-616A0B23B89D}" type="sibTrans" cxnId="{41959715-99FF-4CEB-AA67-D83BB02CCAF4}">
      <dgm:prSet/>
      <dgm:spPr/>
      <dgm:t>
        <a:bodyPr/>
        <a:lstStyle/>
        <a:p>
          <a:endParaRPr lang="en-US"/>
        </a:p>
      </dgm:t>
    </dgm:pt>
    <dgm:pt modelId="{0BA65284-32DD-4605-A6B1-DBCABB71943B}">
      <dgm:prSet phldrT="[Text]" custT="1"/>
      <dgm:spPr/>
      <dgm:t>
        <a:bodyPr/>
        <a:lstStyle/>
        <a:p>
          <a:endParaRPr lang="en-US" sz="1200" dirty="0"/>
        </a:p>
      </dgm:t>
    </dgm:pt>
    <dgm:pt modelId="{1B4E047C-7274-480C-A50A-473587CF2147}" type="parTrans" cxnId="{B2A19384-A0A9-4B27-9A80-A48F6D13BC1E}">
      <dgm:prSet/>
      <dgm:spPr/>
      <dgm:t>
        <a:bodyPr/>
        <a:lstStyle/>
        <a:p>
          <a:endParaRPr lang="en-US"/>
        </a:p>
      </dgm:t>
    </dgm:pt>
    <dgm:pt modelId="{ADD78EC6-3BC5-4F6A-9A9C-C77D42213FB6}" type="sibTrans" cxnId="{B2A19384-A0A9-4B27-9A80-A48F6D13BC1E}">
      <dgm:prSet/>
      <dgm:spPr/>
      <dgm:t>
        <a:bodyPr/>
        <a:lstStyle/>
        <a:p>
          <a:endParaRPr lang="en-US"/>
        </a:p>
      </dgm:t>
    </dgm:pt>
    <dgm:pt modelId="{5C328C5A-298B-441C-8721-2AE7A926F1B7}">
      <dgm:prSet phldrT="[Text]" custT="1"/>
      <dgm:spPr/>
      <dgm:t>
        <a:bodyPr/>
        <a:lstStyle/>
        <a:p>
          <a:endParaRPr lang="en-US" sz="1200" dirty="0"/>
        </a:p>
      </dgm:t>
    </dgm:pt>
    <dgm:pt modelId="{D41A1645-5FE7-486F-9553-6617D5F7F517}" type="parTrans" cxnId="{C851BE3D-1A9C-4D43-9322-ED419D642E7A}">
      <dgm:prSet/>
      <dgm:spPr/>
      <dgm:t>
        <a:bodyPr/>
        <a:lstStyle/>
        <a:p>
          <a:endParaRPr lang="en-US"/>
        </a:p>
      </dgm:t>
    </dgm:pt>
    <dgm:pt modelId="{133CEBF7-276F-49F9-AE92-9880C41D293C}" type="sibTrans" cxnId="{C851BE3D-1A9C-4D43-9322-ED419D642E7A}">
      <dgm:prSet/>
      <dgm:spPr/>
      <dgm:t>
        <a:bodyPr/>
        <a:lstStyle/>
        <a:p>
          <a:endParaRPr lang="en-US"/>
        </a:p>
      </dgm:t>
    </dgm:pt>
    <dgm:pt modelId="{3C2CF81D-00AF-4C2D-9AFF-D575F5D9D476}">
      <dgm:prSet phldrT="[Text]" custT="1"/>
      <dgm:spPr/>
      <dgm:t>
        <a:bodyPr/>
        <a:lstStyle/>
        <a:p>
          <a:endParaRPr lang="en-US" sz="1200" dirty="0"/>
        </a:p>
      </dgm:t>
    </dgm:pt>
    <dgm:pt modelId="{FC5FA09B-7E6F-452B-A9A0-A152C0EF4714}" type="parTrans" cxnId="{F597C472-D242-499C-AA58-ADE6E0D47FC2}">
      <dgm:prSet/>
      <dgm:spPr/>
      <dgm:t>
        <a:bodyPr/>
        <a:lstStyle/>
        <a:p>
          <a:endParaRPr lang="en-US"/>
        </a:p>
      </dgm:t>
    </dgm:pt>
    <dgm:pt modelId="{81FDB5FE-298A-49EE-8224-1D1AFF440C76}" type="sibTrans" cxnId="{F597C472-D242-499C-AA58-ADE6E0D47FC2}">
      <dgm:prSet/>
      <dgm:spPr/>
      <dgm:t>
        <a:bodyPr/>
        <a:lstStyle/>
        <a:p>
          <a:endParaRPr lang="en-US"/>
        </a:p>
      </dgm:t>
    </dgm:pt>
    <dgm:pt modelId="{494C2107-EAC8-4636-A8AF-8AF2671B377D}">
      <dgm:prSet phldrT="[Text]" custT="1"/>
      <dgm:spPr/>
      <dgm:t>
        <a:bodyPr/>
        <a:lstStyle/>
        <a:p>
          <a:r>
            <a:rPr lang="en-US" sz="1050" i="1" dirty="0"/>
            <a:t>(E.g. domestic service, agriculture, hospitality services, etc)</a:t>
          </a:r>
        </a:p>
      </dgm:t>
    </dgm:pt>
    <dgm:pt modelId="{557CF37E-E8F4-47AF-8C4B-DFDE32A7482B}" type="parTrans" cxnId="{610EC204-27F6-4C74-B09E-AF870DE04B01}">
      <dgm:prSet/>
      <dgm:spPr/>
      <dgm:t>
        <a:bodyPr/>
        <a:lstStyle/>
        <a:p>
          <a:endParaRPr lang="en-US"/>
        </a:p>
      </dgm:t>
    </dgm:pt>
    <dgm:pt modelId="{153EB6E9-A809-4F13-BBD8-1EB38C26C6E9}" type="sibTrans" cxnId="{610EC204-27F6-4C74-B09E-AF870DE04B01}">
      <dgm:prSet/>
      <dgm:spPr/>
      <dgm:t>
        <a:bodyPr/>
        <a:lstStyle/>
        <a:p>
          <a:endParaRPr lang="en-US"/>
        </a:p>
      </dgm:t>
    </dgm:pt>
    <dgm:pt modelId="{960311B4-9AAE-4219-9295-6B734A723CB5}">
      <dgm:prSet phldrT="[Text]" custT="1"/>
      <dgm:spPr/>
      <dgm:t>
        <a:bodyPr/>
        <a:lstStyle/>
        <a:p>
          <a:endParaRPr lang="en-US" sz="1200" dirty="0"/>
        </a:p>
      </dgm:t>
    </dgm:pt>
    <dgm:pt modelId="{32DE63A3-77F8-44BE-AD68-256D373FBF70}" type="parTrans" cxnId="{09D6FAB6-7DD4-4E4D-8CF0-6A07C839D421}">
      <dgm:prSet/>
      <dgm:spPr/>
      <dgm:t>
        <a:bodyPr/>
        <a:lstStyle/>
        <a:p>
          <a:endParaRPr lang="en-US"/>
        </a:p>
      </dgm:t>
    </dgm:pt>
    <dgm:pt modelId="{A7B20C27-E894-401F-9232-D46227D9BA55}" type="sibTrans" cxnId="{09D6FAB6-7DD4-4E4D-8CF0-6A07C839D421}">
      <dgm:prSet/>
      <dgm:spPr/>
      <dgm:t>
        <a:bodyPr/>
        <a:lstStyle/>
        <a:p>
          <a:endParaRPr lang="en-US"/>
        </a:p>
      </dgm:t>
    </dgm:pt>
    <dgm:pt modelId="{8B19B8C0-4645-43FD-B65F-21AA01F69E5F}" type="pres">
      <dgm:prSet presAssocID="{6CBD7FDA-1B2C-4ACC-BD9A-F39228A43D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94E048-F8B5-40F6-BE02-DA1EC8A04708}" type="pres">
      <dgm:prSet presAssocID="{55111C0A-ABBF-4323-B86F-62749412D2B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F4242-1617-48D8-A738-F1C2205E2628}" type="pres">
      <dgm:prSet presAssocID="{55111C0A-ABBF-4323-B86F-62749412D2BF}" presName="bgRect" presStyleLbl="node1" presStyleIdx="0" presStyleCnt="3"/>
      <dgm:spPr/>
      <dgm:t>
        <a:bodyPr/>
        <a:lstStyle/>
        <a:p>
          <a:endParaRPr lang="en-US"/>
        </a:p>
      </dgm:t>
    </dgm:pt>
    <dgm:pt modelId="{0086A219-E23D-43BE-95CD-A23D0B9D5484}" type="pres">
      <dgm:prSet presAssocID="{55111C0A-ABBF-4323-B86F-62749412D2B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26802-3996-4E40-AB86-452514915982}" type="pres">
      <dgm:prSet presAssocID="{55111C0A-ABBF-4323-B86F-62749412D2B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4C56D-8942-4A0E-BB4E-723DF3B33F61}" type="pres">
      <dgm:prSet presAssocID="{CE24E0F9-1E0F-4A1D-8A71-9519F236D3E3}" presName="hSp" presStyleCnt="0"/>
      <dgm:spPr/>
      <dgm:t>
        <a:bodyPr/>
        <a:lstStyle/>
        <a:p>
          <a:endParaRPr lang="en-US"/>
        </a:p>
      </dgm:t>
    </dgm:pt>
    <dgm:pt modelId="{A7E57A98-EE35-4A70-ABE7-D65AF24A2B20}" type="pres">
      <dgm:prSet presAssocID="{CE24E0F9-1E0F-4A1D-8A71-9519F236D3E3}" presName="vProcSp" presStyleCnt="0"/>
      <dgm:spPr/>
      <dgm:t>
        <a:bodyPr/>
        <a:lstStyle/>
        <a:p>
          <a:endParaRPr lang="en-US"/>
        </a:p>
      </dgm:t>
    </dgm:pt>
    <dgm:pt modelId="{9E10BC9F-065E-4581-8023-B26EA64D53CD}" type="pres">
      <dgm:prSet presAssocID="{CE24E0F9-1E0F-4A1D-8A71-9519F236D3E3}" presName="vSp1" presStyleCnt="0"/>
      <dgm:spPr/>
      <dgm:t>
        <a:bodyPr/>
        <a:lstStyle/>
        <a:p>
          <a:endParaRPr lang="en-US"/>
        </a:p>
      </dgm:t>
    </dgm:pt>
    <dgm:pt modelId="{0A44BB6B-A2CB-44BE-A100-9D0DC15BC006}" type="pres">
      <dgm:prSet presAssocID="{CE24E0F9-1E0F-4A1D-8A71-9519F236D3E3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40238C98-6267-458A-9E5E-BC201238EF2F}" type="pres">
      <dgm:prSet presAssocID="{CE24E0F9-1E0F-4A1D-8A71-9519F236D3E3}" presName="vSp2" presStyleCnt="0"/>
      <dgm:spPr/>
      <dgm:t>
        <a:bodyPr/>
        <a:lstStyle/>
        <a:p>
          <a:endParaRPr lang="en-US"/>
        </a:p>
      </dgm:t>
    </dgm:pt>
    <dgm:pt modelId="{97F968F8-F4D4-43AD-836B-2F2301ADB5A7}" type="pres">
      <dgm:prSet presAssocID="{CE24E0F9-1E0F-4A1D-8A71-9519F236D3E3}" presName="sibTrans" presStyleCnt="0"/>
      <dgm:spPr/>
      <dgm:t>
        <a:bodyPr/>
        <a:lstStyle/>
        <a:p>
          <a:endParaRPr lang="en-US"/>
        </a:p>
      </dgm:t>
    </dgm:pt>
    <dgm:pt modelId="{E4378F3D-17BF-49E7-8F68-E38C6E6C4BCC}" type="pres">
      <dgm:prSet presAssocID="{4BFD1692-FBA7-4BD6-B08F-6A782A2A1C4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282F9-E01B-4C87-BCED-289C4320F4C4}" type="pres">
      <dgm:prSet presAssocID="{4BFD1692-FBA7-4BD6-B08F-6A782A2A1C48}" presName="bgRect" presStyleLbl="node1" presStyleIdx="1" presStyleCnt="3"/>
      <dgm:spPr/>
      <dgm:t>
        <a:bodyPr/>
        <a:lstStyle/>
        <a:p>
          <a:endParaRPr lang="en-US"/>
        </a:p>
      </dgm:t>
    </dgm:pt>
    <dgm:pt modelId="{62FB1EEC-D22A-497E-AC56-DDABC4BF4971}" type="pres">
      <dgm:prSet presAssocID="{4BFD1692-FBA7-4BD6-B08F-6A782A2A1C4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AA544-F059-42F6-9160-F9D87FDD9AE4}" type="pres">
      <dgm:prSet presAssocID="{4BFD1692-FBA7-4BD6-B08F-6A782A2A1C4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A557D-A8C9-4FF0-94AD-05E61AE1D6FF}" type="pres">
      <dgm:prSet presAssocID="{EA157F86-3723-475A-8A9B-2980E4BC9FF4}" presName="hSp" presStyleCnt="0"/>
      <dgm:spPr/>
      <dgm:t>
        <a:bodyPr/>
        <a:lstStyle/>
        <a:p>
          <a:endParaRPr lang="en-US"/>
        </a:p>
      </dgm:t>
    </dgm:pt>
    <dgm:pt modelId="{6219E418-47B0-41DA-8E0F-746A201BC236}" type="pres">
      <dgm:prSet presAssocID="{EA157F86-3723-475A-8A9B-2980E4BC9FF4}" presName="vProcSp" presStyleCnt="0"/>
      <dgm:spPr/>
      <dgm:t>
        <a:bodyPr/>
        <a:lstStyle/>
        <a:p>
          <a:endParaRPr lang="en-US"/>
        </a:p>
      </dgm:t>
    </dgm:pt>
    <dgm:pt modelId="{433CBC05-DB95-4A8B-A34B-EE2988D9B206}" type="pres">
      <dgm:prSet presAssocID="{EA157F86-3723-475A-8A9B-2980E4BC9FF4}" presName="vSp1" presStyleCnt="0"/>
      <dgm:spPr/>
      <dgm:t>
        <a:bodyPr/>
        <a:lstStyle/>
        <a:p>
          <a:endParaRPr lang="en-US"/>
        </a:p>
      </dgm:t>
    </dgm:pt>
    <dgm:pt modelId="{AD9C20F0-A6D2-4FF5-A89B-E28BBB016E88}" type="pres">
      <dgm:prSet presAssocID="{EA157F86-3723-475A-8A9B-2980E4BC9FF4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7D51FD7F-BD63-4DFD-8FE8-D4C773DB5C96}" type="pres">
      <dgm:prSet presAssocID="{EA157F86-3723-475A-8A9B-2980E4BC9FF4}" presName="vSp2" presStyleCnt="0"/>
      <dgm:spPr/>
      <dgm:t>
        <a:bodyPr/>
        <a:lstStyle/>
        <a:p>
          <a:endParaRPr lang="en-US"/>
        </a:p>
      </dgm:t>
    </dgm:pt>
    <dgm:pt modelId="{D9CCC609-111A-4C19-B6B2-4FF94E08DC36}" type="pres">
      <dgm:prSet presAssocID="{EA157F86-3723-475A-8A9B-2980E4BC9FF4}" presName="sibTrans" presStyleCnt="0"/>
      <dgm:spPr/>
      <dgm:t>
        <a:bodyPr/>
        <a:lstStyle/>
        <a:p>
          <a:endParaRPr lang="en-US"/>
        </a:p>
      </dgm:t>
    </dgm:pt>
    <dgm:pt modelId="{76A42A78-25A0-4BCE-A31A-ED2FFF6A4B6E}" type="pres">
      <dgm:prSet presAssocID="{5205D9D4-4BE5-408F-B8EC-5853D1209E7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173F9-621C-442A-88E6-63CF445050B8}" type="pres">
      <dgm:prSet presAssocID="{5205D9D4-4BE5-408F-B8EC-5853D1209E7E}" presName="bgRect" presStyleLbl="node1" presStyleIdx="2" presStyleCnt="3"/>
      <dgm:spPr/>
      <dgm:t>
        <a:bodyPr/>
        <a:lstStyle/>
        <a:p>
          <a:endParaRPr lang="en-US"/>
        </a:p>
      </dgm:t>
    </dgm:pt>
    <dgm:pt modelId="{51F96739-5A84-4E33-A898-059CA28BA399}" type="pres">
      <dgm:prSet presAssocID="{5205D9D4-4BE5-408F-B8EC-5853D1209E7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6BE0C-3552-4A64-96AD-EF9CDA64164D}" type="pres">
      <dgm:prSet presAssocID="{5205D9D4-4BE5-408F-B8EC-5853D1209E7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912AB9-9E07-4A59-A679-E55060E2998A}" srcId="{55111C0A-ABBF-4323-B86F-62749412D2BF}" destId="{901DAA0B-7776-44AE-8533-21CF76EE4971}" srcOrd="3" destOrd="0" parTransId="{CA56EDC1-1A5F-4655-9BE9-23A869EF584E}" sibTransId="{2A39A59A-2004-4F2A-B2F4-CDE7941E967F}"/>
    <dgm:cxn modelId="{EC7D0487-7C1E-408F-9BEA-D4E478CBDE72}" srcId="{4BFD1692-FBA7-4BD6-B08F-6A782A2A1C48}" destId="{4E09B276-125C-44F0-BDF4-496259E20C7E}" srcOrd="4" destOrd="0" parTransId="{7BBB8015-7F76-40C8-B020-BDBE0B57777D}" sibTransId="{FD9AB602-9334-44B6-887D-9E70B9782E40}"/>
    <dgm:cxn modelId="{108D5E9B-A608-4BC8-B7E1-A61B3AC40492}" type="presOf" srcId="{4BFD1692-FBA7-4BD6-B08F-6A782A2A1C48}" destId="{D70282F9-E01B-4C87-BCED-289C4320F4C4}" srcOrd="0" destOrd="0" presId="urn:microsoft.com/office/officeart/2005/8/layout/hProcess7"/>
    <dgm:cxn modelId="{88A629D8-A0DA-4F6C-AA1E-814D031A0019}" srcId="{55111C0A-ABBF-4323-B86F-62749412D2BF}" destId="{06A20660-AF65-4018-8EEC-CE7C76D4A48A}" srcOrd="7" destOrd="0" parTransId="{B88E9122-E33C-4642-BE33-E940B1992151}" sibTransId="{6558A8B8-C40E-4BD2-8B18-59AAC543056C}"/>
    <dgm:cxn modelId="{C2D58B37-56DE-4099-B175-4CF9D487E0C2}" type="presOf" srcId="{4E09B276-125C-44F0-BDF4-496259E20C7E}" destId="{421AA544-F059-42F6-9160-F9D87FDD9AE4}" srcOrd="0" destOrd="4" presId="urn:microsoft.com/office/officeart/2005/8/layout/hProcess7"/>
    <dgm:cxn modelId="{244678D7-FCB8-4E64-BF61-8F2E12081363}" type="presOf" srcId="{5205D9D4-4BE5-408F-B8EC-5853D1209E7E}" destId="{51F96739-5A84-4E33-A898-059CA28BA399}" srcOrd="1" destOrd="0" presId="urn:microsoft.com/office/officeart/2005/8/layout/hProcess7"/>
    <dgm:cxn modelId="{15B6AB51-D0F4-430E-AC06-85AEC4A2FAAA}" type="presOf" srcId="{5205D9D4-4BE5-408F-B8EC-5853D1209E7E}" destId="{7C9173F9-621C-442A-88E6-63CF445050B8}" srcOrd="0" destOrd="0" presId="urn:microsoft.com/office/officeart/2005/8/layout/hProcess7"/>
    <dgm:cxn modelId="{B41EFE91-BF96-4E01-BFD1-AA48E426977E}" type="presOf" srcId="{EF3668D4-FA2F-4D05-89EE-DD3DFF7A1704}" destId="{D0A26802-3996-4E40-AB86-452514915982}" srcOrd="0" destOrd="4" presId="urn:microsoft.com/office/officeart/2005/8/layout/hProcess7"/>
    <dgm:cxn modelId="{D9F554DF-410C-4778-931A-43A60999F6C4}" type="presOf" srcId="{06A20660-AF65-4018-8EEC-CE7C76D4A48A}" destId="{D0A26802-3996-4E40-AB86-452514915982}" srcOrd="0" destOrd="7" presId="urn:microsoft.com/office/officeart/2005/8/layout/hProcess7"/>
    <dgm:cxn modelId="{6152B240-D494-42D0-A60B-0027C8B3F157}" srcId="{4BFD1692-FBA7-4BD6-B08F-6A782A2A1C48}" destId="{0391ECEA-6540-4C60-8A50-D45D22FC6B23}" srcOrd="3" destOrd="0" parTransId="{22C92A86-399A-4FC1-9B9A-C7BD9FF7312D}" sibTransId="{AF9BD450-39D9-4C52-B2A1-249D237356F9}"/>
    <dgm:cxn modelId="{C851BE3D-1A9C-4D43-9322-ED419D642E7A}" srcId="{4BFD1692-FBA7-4BD6-B08F-6A782A2A1C48}" destId="{5C328C5A-298B-441C-8721-2AE7A926F1B7}" srcOrd="2" destOrd="0" parTransId="{D41A1645-5FE7-486F-9553-6617D5F7F517}" sibTransId="{133CEBF7-276F-49F9-AE92-9880C41D293C}"/>
    <dgm:cxn modelId="{F597C472-D242-499C-AA58-ADE6E0D47FC2}" srcId="{5205D9D4-4BE5-408F-B8EC-5853D1209E7E}" destId="{3C2CF81D-00AF-4C2D-9AFF-D575F5D9D476}" srcOrd="1" destOrd="0" parTransId="{FC5FA09B-7E6F-452B-A9A0-A152C0EF4714}" sibTransId="{81FDB5FE-298A-49EE-8224-1D1AFF440C76}"/>
    <dgm:cxn modelId="{B2A19384-A0A9-4B27-9A80-A48F6D13BC1E}" srcId="{4BFD1692-FBA7-4BD6-B08F-6A782A2A1C48}" destId="{0BA65284-32DD-4605-A6B1-DBCABB71943B}" srcOrd="1" destOrd="0" parTransId="{1B4E047C-7274-480C-A50A-473587CF2147}" sibTransId="{ADD78EC6-3BC5-4F6A-9A9C-C77D42213FB6}"/>
    <dgm:cxn modelId="{49616F64-0252-4523-B5D7-4FF572C24C5F}" type="presOf" srcId="{3C2CF81D-00AF-4C2D-9AFF-D575F5D9D476}" destId="{6346BE0C-3552-4A64-96AD-EF9CDA64164D}" srcOrd="0" destOrd="1" presId="urn:microsoft.com/office/officeart/2005/8/layout/hProcess7"/>
    <dgm:cxn modelId="{13368BC5-1028-4BD0-AD30-ADDD0F2421AA}" srcId="{55111C0A-ABBF-4323-B86F-62749412D2BF}" destId="{EF3668D4-FA2F-4D05-89EE-DD3DFF7A1704}" srcOrd="4" destOrd="0" parTransId="{C77B5CAA-C583-4BE4-9A12-C42502A7EA71}" sibTransId="{EC09C1A0-587E-479B-B1ED-2EA1C54AFE2F}"/>
    <dgm:cxn modelId="{6B4301E6-189F-422A-A18D-90287E89C98F}" type="presOf" srcId="{3BBAC1AF-D891-47D9-8E9E-4B9EEE3D6BC9}" destId="{6346BE0C-3552-4A64-96AD-EF9CDA64164D}" srcOrd="0" destOrd="0" presId="urn:microsoft.com/office/officeart/2005/8/layout/hProcess7"/>
    <dgm:cxn modelId="{3B03A397-4E9D-4754-8A1E-166249D590DD}" type="presOf" srcId="{494C2107-EAC8-4636-A8AF-8AF2671B377D}" destId="{6346BE0C-3552-4A64-96AD-EF9CDA64164D}" srcOrd="0" destOrd="6" presId="urn:microsoft.com/office/officeart/2005/8/layout/hProcess7"/>
    <dgm:cxn modelId="{82B6ADA9-5A8F-49FC-8306-AAEAE1B43818}" type="presOf" srcId="{0CB2457B-3C18-45D3-822A-484FD6069FEC}" destId="{D0A26802-3996-4E40-AB86-452514915982}" srcOrd="0" destOrd="1" presId="urn:microsoft.com/office/officeart/2005/8/layout/hProcess7"/>
    <dgm:cxn modelId="{D63A518E-FA03-4F45-A79F-40480DD01BAE}" srcId="{6CBD7FDA-1B2C-4ACC-BD9A-F39228A43DB0}" destId="{55111C0A-ABBF-4323-B86F-62749412D2BF}" srcOrd="0" destOrd="0" parTransId="{88B84DE8-09C9-487D-AA9D-A458CDE70690}" sibTransId="{CE24E0F9-1E0F-4A1D-8A71-9519F236D3E3}"/>
    <dgm:cxn modelId="{3B01489F-FF2A-42AA-B09B-8075DC243E42}" srcId="{6CBD7FDA-1B2C-4ACC-BD9A-F39228A43DB0}" destId="{5205D9D4-4BE5-408F-B8EC-5853D1209E7E}" srcOrd="2" destOrd="0" parTransId="{E06F0381-8F44-4BAE-9464-8DB0240AAFE2}" sibTransId="{189B3F07-17EA-43F6-BF5B-B7F08E3849C0}"/>
    <dgm:cxn modelId="{299FDDED-BE99-40D5-AF0C-669F8AA22592}" type="presOf" srcId="{901DAA0B-7776-44AE-8533-21CF76EE4971}" destId="{D0A26802-3996-4E40-AB86-452514915982}" srcOrd="0" destOrd="3" presId="urn:microsoft.com/office/officeart/2005/8/layout/hProcess7"/>
    <dgm:cxn modelId="{1CA372AB-4958-4055-B502-3083FC257991}" srcId="{4BFD1692-FBA7-4BD6-B08F-6A782A2A1C48}" destId="{7C32CC77-BCE1-4B3E-ADF0-8C934B2452F9}" srcOrd="0" destOrd="0" parTransId="{A2153BDA-13D7-4C1E-803D-894E3016E3C5}" sibTransId="{2B0FDEBB-668F-4D63-89BB-510267EE9490}"/>
    <dgm:cxn modelId="{E919C8BF-B01A-41E9-8DF3-AF8439232940}" type="presOf" srcId="{4BFD1692-FBA7-4BD6-B08F-6A782A2A1C48}" destId="{62FB1EEC-D22A-497E-AC56-DDABC4BF4971}" srcOrd="1" destOrd="0" presId="urn:microsoft.com/office/officeart/2005/8/layout/hProcess7"/>
    <dgm:cxn modelId="{610EC204-27F6-4C74-B09E-AF870DE04B01}" srcId="{5205D9D4-4BE5-408F-B8EC-5853D1209E7E}" destId="{494C2107-EAC8-4636-A8AF-8AF2671B377D}" srcOrd="6" destOrd="0" parTransId="{557CF37E-E8F4-47AF-8C4B-DFDE32A7482B}" sibTransId="{153EB6E9-A809-4F13-BBD8-1EB38C26C6E9}"/>
    <dgm:cxn modelId="{0E9ECC48-4D1B-4EFD-9C06-E1D2FED231CF}" type="presOf" srcId="{0BA65284-32DD-4605-A6B1-DBCABB71943B}" destId="{421AA544-F059-42F6-9160-F9D87FDD9AE4}" srcOrd="0" destOrd="1" presId="urn:microsoft.com/office/officeart/2005/8/layout/hProcess7"/>
    <dgm:cxn modelId="{A9AC8173-B0DB-483C-91B6-F380E84965BE}" type="presOf" srcId="{0E606363-BB2D-4853-BDA0-5D8B58ECD00E}" destId="{6346BE0C-3552-4A64-96AD-EF9CDA64164D}" srcOrd="0" destOrd="2" presId="urn:microsoft.com/office/officeart/2005/8/layout/hProcess7"/>
    <dgm:cxn modelId="{92DB87FA-0435-4E0D-8268-2322BA5E7CD0}" srcId="{55111C0A-ABBF-4323-B86F-62749412D2BF}" destId="{A279027A-48D4-48C0-BA17-B4A711F0FC63}" srcOrd="0" destOrd="0" parTransId="{FC00AA22-46B0-4074-8CAA-B7E2AEBD172F}" sibTransId="{D1C8A301-7BDE-4FF8-A11E-1F6F612AD885}"/>
    <dgm:cxn modelId="{D5E45C66-0B02-4CEE-9C70-EBBBF6D29FC8}" type="presOf" srcId="{E7379C73-8E09-4B50-8DD1-63D680D6BD03}" destId="{D0A26802-3996-4E40-AB86-452514915982}" srcOrd="0" destOrd="6" presId="urn:microsoft.com/office/officeart/2005/8/layout/hProcess7"/>
    <dgm:cxn modelId="{FFF2B1B7-E6EE-47BC-AD0C-509335696CDA}" srcId="{55111C0A-ABBF-4323-B86F-62749412D2BF}" destId="{E7379C73-8E09-4B50-8DD1-63D680D6BD03}" srcOrd="6" destOrd="0" parTransId="{725782F0-2DBC-41C2-B0D2-AF5AD9A1BA45}" sibTransId="{83F62FF5-E930-4D9F-8213-7584D1F9FB26}"/>
    <dgm:cxn modelId="{7025F3E6-0B32-42D8-BA86-F7DB96A41894}" type="presOf" srcId="{55111C0A-ABBF-4323-B86F-62749412D2BF}" destId="{FD7F4242-1617-48D8-A738-F1C2205E2628}" srcOrd="0" destOrd="0" presId="urn:microsoft.com/office/officeart/2005/8/layout/hProcess7"/>
    <dgm:cxn modelId="{E3846EAB-708C-4DE5-95AE-A1CB6AC1CE18}" type="presOf" srcId="{6CBD7FDA-1B2C-4ACC-BD9A-F39228A43DB0}" destId="{8B19B8C0-4645-43FD-B65F-21AA01F69E5F}" srcOrd="0" destOrd="0" presId="urn:microsoft.com/office/officeart/2005/8/layout/hProcess7"/>
    <dgm:cxn modelId="{1DADBCEB-332D-42BA-B842-3654142057EF}" srcId="{55111C0A-ABBF-4323-B86F-62749412D2BF}" destId="{2213A871-10D5-4F56-80E4-73BE4F0B891F}" srcOrd="5" destOrd="0" parTransId="{0C90B82A-2AB0-4305-AD93-542809D72EF1}" sibTransId="{1028BBA3-E1A3-4011-83BE-5094423876C1}"/>
    <dgm:cxn modelId="{DA083688-3F46-40F9-A795-40EEA84BE971}" srcId="{5205D9D4-4BE5-408F-B8EC-5853D1209E7E}" destId="{0E606363-BB2D-4853-BDA0-5D8B58ECD00E}" srcOrd="2" destOrd="0" parTransId="{2DFC2752-6453-4971-94D1-15BD6224A271}" sibTransId="{9DC95A80-2037-4448-A33E-38F043E38FEB}"/>
    <dgm:cxn modelId="{26657D3D-138B-4269-B5F6-215E362003B1}" type="presOf" srcId="{2213A871-10D5-4F56-80E4-73BE4F0B891F}" destId="{D0A26802-3996-4E40-AB86-452514915982}" srcOrd="0" destOrd="5" presId="urn:microsoft.com/office/officeart/2005/8/layout/hProcess7"/>
    <dgm:cxn modelId="{F1A0B760-D06A-40D2-A9AB-85BFC72C27E1}" type="presOf" srcId="{5258FE9D-F93C-49EC-86D4-F5B03774D2DE}" destId="{6346BE0C-3552-4A64-96AD-EF9CDA64164D}" srcOrd="0" destOrd="3" presId="urn:microsoft.com/office/officeart/2005/8/layout/hProcess7"/>
    <dgm:cxn modelId="{4CD422AE-54E6-46F3-9A08-858813F5E701}" srcId="{55111C0A-ABBF-4323-B86F-62749412D2BF}" destId="{18F88AA4-6CB0-4EEF-9107-EF1114AFBD83}" srcOrd="2" destOrd="0" parTransId="{5F4F6AF1-0E56-43DD-AE1F-859357F73D65}" sibTransId="{3C9C643C-AC0A-4346-886B-39E212419836}"/>
    <dgm:cxn modelId="{0661179B-CF49-4270-A52A-7B53FC0F3F1B}" srcId="{6CBD7FDA-1B2C-4ACC-BD9A-F39228A43DB0}" destId="{4BFD1692-FBA7-4BD6-B08F-6A782A2A1C48}" srcOrd="1" destOrd="0" parTransId="{2527B92A-C6A6-4FEE-AD59-AE00A5FA5D8B}" sibTransId="{EA157F86-3723-475A-8A9B-2980E4BC9FF4}"/>
    <dgm:cxn modelId="{2D0CA822-0A70-4D41-98B2-E64DA9D83CA9}" type="presOf" srcId="{5C328C5A-298B-441C-8721-2AE7A926F1B7}" destId="{421AA544-F059-42F6-9160-F9D87FDD9AE4}" srcOrd="0" destOrd="2" presId="urn:microsoft.com/office/officeart/2005/8/layout/hProcess7"/>
    <dgm:cxn modelId="{2486F4A5-4436-4D22-BD50-E0E21CBC884E}" type="presOf" srcId="{55111C0A-ABBF-4323-B86F-62749412D2BF}" destId="{0086A219-E23D-43BE-95CD-A23D0B9D5484}" srcOrd="1" destOrd="0" presId="urn:microsoft.com/office/officeart/2005/8/layout/hProcess7"/>
    <dgm:cxn modelId="{09D6FAB6-7DD4-4E4D-8CF0-6A07C839D421}" srcId="{5205D9D4-4BE5-408F-B8EC-5853D1209E7E}" destId="{960311B4-9AAE-4219-9295-6B734A723CB5}" srcOrd="5" destOrd="0" parTransId="{32DE63A3-77F8-44BE-AD68-256D373FBF70}" sibTransId="{A7B20C27-E894-401F-9232-D46227D9BA55}"/>
    <dgm:cxn modelId="{C8B0CEBD-5A81-411C-82E6-B745C68307BE}" type="presOf" srcId="{7C32CC77-BCE1-4B3E-ADF0-8C934B2452F9}" destId="{421AA544-F059-42F6-9160-F9D87FDD9AE4}" srcOrd="0" destOrd="0" presId="urn:microsoft.com/office/officeart/2005/8/layout/hProcess7"/>
    <dgm:cxn modelId="{DCC8AC74-FDF5-4563-A24E-6427F0A28BF2}" type="presOf" srcId="{0391ECEA-6540-4C60-8A50-D45D22FC6B23}" destId="{421AA544-F059-42F6-9160-F9D87FDD9AE4}" srcOrd="0" destOrd="3" presId="urn:microsoft.com/office/officeart/2005/8/layout/hProcess7"/>
    <dgm:cxn modelId="{4D60E671-EDE1-42D3-B8D8-4E999BA942BE}" srcId="{55111C0A-ABBF-4323-B86F-62749412D2BF}" destId="{0CB2457B-3C18-45D3-822A-484FD6069FEC}" srcOrd="1" destOrd="0" parTransId="{4CDD4F91-C8E3-487B-8658-30BC56AF36EC}" sibTransId="{4C1467DB-4D42-4ABE-A3A6-006EF9ED3473}"/>
    <dgm:cxn modelId="{4CA1A816-5973-465A-8369-E26F2ACDC97A}" type="presOf" srcId="{960311B4-9AAE-4219-9295-6B734A723CB5}" destId="{6346BE0C-3552-4A64-96AD-EF9CDA64164D}" srcOrd="0" destOrd="5" presId="urn:microsoft.com/office/officeart/2005/8/layout/hProcess7"/>
    <dgm:cxn modelId="{41959715-99FF-4CEB-AA67-D83BB02CCAF4}" srcId="{5205D9D4-4BE5-408F-B8EC-5853D1209E7E}" destId="{19E5063A-1869-4AFB-9B9C-32048127B1EE}" srcOrd="4" destOrd="0" parTransId="{8B17DC4D-8ACA-46F4-B3F6-D884685DB9FF}" sibTransId="{52DF6455-A07E-44DC-A082-616A0B23B89D}"/>
    <dgm:cxn modelId="{2B2D6091-3F27-4253-95FF-E78E9DD44DFC}" type="presOf" srcId="{18F88AA4-6CB0-4EEF-9107-EF1114AFBD83}" destId="{D0A26802-3996-4E40-AB86-452514915982}" srcOrd="0" destOrd="2" presId="urn:microsoft.com/office/officeart/2005/8/layout/hProcess7"/>
    <dgm:cxn modelId="{DA833299-D5B7-4130-914C-522D5E3CCDAE}" srcId="{5205D9D4-4BE5-408F-B8EC-5853D1209E7E}" destId="{3BBAC1AF-D891-47D9-8E9E-4B9EEE3D6BC9}" srcOrd="0" destOrd="0" parTransId="{456CEE84-195D-4DBA-A4B5-6BEF1ECDA1D3}" sibTransId="{0CC9A516-9C46-4662-B2B7-0319418C4DFC}"/>
    <dgm:cxn modelId="{17E6877B-0FFE-4F5F-A117-481919033119}" srcId="{5205D9D4-4BE5-408F-B8EC-5853D1209E7E}" destId="{5258FE9D-F93C-49EC-86D4-F5B03774D2DE}" srcOrd="3" destOrd="0" parTransId="{5626C3AB-FA16-4A49-A107-475A8F4DB870}" sibTransId="{1626CAC1-A8DE-4493-B1C4-89F25C439D4D}"/>
    <dgm:cxn modelId="{1DA51B81-1335-429F-B6E5-6EA21A077EC2}" type="presOf" srcId="{A279027A-48D4-48C0-BA17-B4A711F0FC63}" destId="{D0A26802-3996-4E40-AB86-452514915982}" srcOrd="0" destOrd="0" presId="urn:microsoft.com/office/officeart/2005/8/layout/hProcess7"/>
    <dgm:cxn modelId="{7B5F9A32-CDAD-4490-90D4-5AE4B6AB87B9}" type="presOf" srcId="{19E5063A-1869-4AFB-9B9C-32048127B1EE}" destId="{6346BE0C-3552-4A64-96AD-EF9CDA64164D}" srcOrd="0" destOrd="4" presId="urn:microsoft.com/office/officeart/2005/8/layout/hProcess7"/>
    <dgm:cxn modelId="{91CF6B0B-B79E-4EC5-8F3B-9C13FCD6FE11}" type="presParOf" srcId="{8B19B8C0-4645-43FD-B65F-21AA01F69E5F}" destId="{7794E048-F8B5-40F6-BE02-DA1EC8A04708}" srcOrd="0" destOrd="0" presId="urn:microsoft.com/office/officeart/2005/8/layout/hProcess7"/>
    <dgm:cxn modelId="{E9C534FE-3C13-4B85-A451-630F054ED6DC}" type="presParOf" srcId="{7794E048-F8B5-40F6-BE02-DA1EC8A04708}" destId="{FD7F4242-1617-48D8-A738-F1C2205E2628}" srcOrd="0" destOrd="0" presId="urn:microsoft.com/office/officeart/2005/8/layout/hProcess7"/>
    <dgm:cxn modelId="{54AF6E52-8357-4475-90D2-67A57AFA9F2A}" type="presParOf" srcId="{7794E048-F8B5-40F6-BE02-DA1EC8A04708}" destId="{0086A219-E23D-43BE-95CD-A23D0B9D5484}" srcOrd="1" destOrd="0" presId="urn:microsoft.com/office/officeart/2005/8/layout/hProcess7"/>
    <dgm:cxn modelId="{BCB7D9D4-2114-4DB6-BB49-F0C46E62FBC8}" type="presParOf" srcId="{7794E048-F8B5-40F6-BE02-DA1EC8A04708}" destId="{D0A26802-3996-4E40-AB86-452514915982}" srcOrd="2" destOrd="0" presId="urn:microsoft.com/office/officeart/2005/8/layout/hProcess7"/>
    <dgm:cxn modelId="{11066470-CD1D-4081-A3A1-FD8358DBF864}" type="presParOf" srcId="{8B19B8C0-4645-43FD-B65F-21AA01F69E5F}" destId="{5814C56D-8942-4A0E-BB4E-723DF3B33F61}" srcOrd="1" destOrd="0" presId="urn:microsoft.com/office/officeart/2005/8/layout/hProcess7"/>
    <dgm:cxn modelId="{DE615EBC-E1CF-46F7-8503-2F5C0C3C3BE0}" type="presParOf" srcId="{8B19B8C0-4645-43FD-B65F-21AA01F69E5F}" destId="{A7E57A98-EE35-4A70-ABE7-D65AF24A2B20}" srcOrd="2" destOrd="0" presId="urn:microsoft.com/office/officeart/2005/8/layout/hProcess7"/>
    <dgm:cxn modelId="{390CEBB0-40A1-494C-ABB3-AB588FD6B8E8}" type="presParOf" srcId="{A7E57A98-EE35-4A70-ABE7-D65AF24A2B20}" destId="{9E10BC9F-065E-4581-8023-B26EA64D53CD}" srcOrd="0" destOrd="0" presId="urn:microsoft.com/office/officeart/2005/8/layout/hProcess7"/>
    <dgm:cxn modelId="{134ECFEA-1F28-44DA-9386-C2A8DE58EB1D}" type="presParOf" srcId="{A7E57A98-EE35-4A70-ABE7-D65AF24A2B20}" destId="{0A44BB6B-A2CB-44BE-A100-9D0DC15BC006}" srcOrd="1" destOrd="0" presId="urn:microsoft.com/office/officeart/2005/8/layout/hProcess7"/>
    <dgm:cxn modelId="{13CDC972-067F-4B44-A1C5-C76AA56FCE54}" type="presParOf" srcId="{A7E57A98-EE35-4A70-ABE7-D65AF24A2B20}" destId="{40238C98-6267-458A-9E5E-BC201238EF2F}" srcOrd="2" destOrd="0" presId="urn:microsoft.com/office/officeart/2005/8/layout/hProcess7"/>
    <dgm:cxn modelId="{D3CD02C1-BCF8-45DC-A754-0CD521A61662}" type="presParOf" srcId="{8B19B8C0-4645-43FD-B65F-21AA01F69E5F}" destId="{97F968F8-F4D4-43AD-836B-2F2301ADB5A7}" srcOrd="3" destOrd="0" presId="urn:microsoft.com/office/officeart/2005/8/layout/hProcess7"/>
    <dgm:cxn modelId="{E48BEFF4-A4DD-4E8C-9B8C-BD6DA07E57E1}" type="presParOf" srcId="{8B19B8C0-4645-43FD-B65F-21AA01F69E5F}" destId="{E4378F3D-17BF-49E7-8F68-E38C6E6C4BCC}" srcOrd="4" destOrd="0" presId="urn:microsoft.com/office/officeart/2005/8/layout/hProcess7"/>
    <dgm:cxn modelId="{A20B8BC2-1E26-448B-ABAE-F78EF680CF3F}" type="presParOf" srcId="{E4378F3D-17BF-49E7-8F68-E38C6E6C4BCC}" destId="{D70282F9-E01B-4C87-BCED-289C4320F4C4}" srcOrd="0" destOrd="0" presId="urn:microsoft.com/office/officeart/2005/8/layout/hProcess7"/>
    <dgm:cxn modelId="{0C05789B-94E6-44E1-B2FE-F109E99E971D}" type="presParOf" srcId="{E4378F3D-17BF-49E7-8F68-E38C6E6C4BCC}" destId="{62FB1EEC-D22A-497E-AC56-DDABC4BF4971}" srcOrd="1" destOrd="0" presId="urn:microsoft.com/office/officeart/2005/8/layout/hProcess7"/>
    <dgm:cxn modelId="{C0429D2A-09DF-4D49-9C05-19A59C869F6E}" type="presParOf" srcId="{E4378F3D-17BF-49E7-8F68-E38C6E6C4BCC}" destId="{421AA544-F059-42F6-9160-F9D87FDD9AE4}" srcOrd="2" destOrd="0" presId="urn:microsoft.com/office/officeart/2005/8/layout/hProcess7"/>
    <dgm:cxn modelId="{82C38E90-4F70-4B31-8E41-911F7E366E0E}" type="presParOf" srcId="{8B19B8C0-4645-43FD-B65F-21AA01F69E5F}" destId="{A49A557D-A8C9-4FF0-94AD-05E61AE1D6FF}" srcOrd="5" destOrd="0" presId="urn:microsoft.com/office/officeart/2005/8/layout/hProcess7"/>
    <dgm:cxn modelId="{63C4E682-2439-4746-ABC5-F8C1B12A0456}" type="presParOf" srcId="{8B19B8C0-4645-43FD-B65F-21AA01F69E5F}" destId="{6219E418-47B0-41DA-8E0F-746A201BC236}" srcOrd="6" destOrd="0" presId="urn:microsoft.com/office/officeart/2005/8/layout/hProcess7"/>
    <dgm:cxn modelId="{0F7D1E40-98E0-4C49-9403-30A9B9209108}" type="presParOf" srcId="{6219E418-47B0-41DA-8E0F-746A201BC236}" destId="{433CBC05-DB95-4A8B-A34B-EE2988D9B206}" srcOrd="0" destOrd="0" presId="urn:microsoft.com/office/officeart/2005/8/layout/hProcess7"/>
    <dgm:cxn modelId="{7ABF6488-2968-45EE-A84C-FD5A47ED41B2}" type="presParOf" srcId="{6219E418-47B0-41DA-8E0F-746A201BC236}" destId="{AD9C20F0-A6D2-4FF5-A89B-E28BBB016E88}" srcOrd="1" destOrd="0" presId="urn:microsoft.com/office/officeart/2005/8/layout/hProcess7"/>
    <dgm:cxn modelId="{0940192F-CD44-4666-BF63-1BC15F079949}" type="presParOf" srcId="{6219E418-47B0-41DA-8E0F-746A201BC236}" destId="{7D51FD7F-BD63-4DFD-8FE8-D4C773DB5C96}" srcOrd="2" destOrd="0" presId="urn:microsoft.com/office/officeart/2005/8/layout/hProcess7"/>
    <dgm:cxn modelId="{35DB512A-BF0C-481F-9028-2FC27DF849CF}" type="presParOf" srcId="{8B19B8C0-4645-43FD-B65F-21AA01F69E5F}" destId="{D9CCC609-111A-4C19-B6B2-4FF94E08DC36}" srcOrd="7" destOrd="0" presId="urn:microsoft.com/office/officeart/2005/8/layout/hProcess7"/>
    <dgm:cxn modelId="{164B8BA2-C723-430D-99E6-93400561A20F}" type="presParOf" srcId="{8B19B8C0-4645-43FD-B65F-21AA01F69E5F}" destId="{76A42A78-25A0-4BCE-A31A-ED2FFF6A4B6E}" srcOrd="8" destOrd="0" presId="urn:microsoft.com/office/officeart/2005/8/layout/hProcess7"/>
    <dgm:cxn modelId="{3D6CC4C6-6385-45B5-8EA7-B3C252BE8B6F}" type="presParOf" srcId="{76A42A78-25A0-4BCE-A31A-ED2FFF6A4B6E}" destId="{7C9173F9-621C-442A-88E6-63CF445050B8}" srcOrd="0" destOrd="0" presId="urn:microsoft.com/office/officeart/2005/8/layout/hProcess7"/>
    <dgm:cxn modelId="{578D463F-6189-4E8B-AD7F-412B806151C6}" type="presParOf" srcId="{76A42A78-25A0-4BCE-A31A-ED2FFF6A4B6E}" destId="{51F96739-5A84-4E33-A898-059CA28BA399}" srcOrd="1" destOrd="0" presId="urn:microsoft.com/office/officeart/2005/8/layout/hProcess7"/>
    <dgm:cxn modelId="{52677F12-E106-4678-A94B-D3AE3BF5EFCD}" type="presParOf" srcId="{76A42A78-25A0-4BCE-A31A-ED2FFF6A4B6E}" destId="{6346BE0C-3552-4A64-96AD-EF9CDA64164D}" srcOrd="2" destOrd="0" presId="urn:microsoft.com/office/officeart/2005/8/layout/hProcess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BD7FDA-1B2C-4ACC-BD9A-F39228A43DB0}" type="doc">
      <dgm:prSet loTypeId="urn:microsoft.com/office/officeart/2005/8/layout/hProcess7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5111C0A-ABBF-4323-B86F-62749412D2B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8B84DE8-09C9-487D-AA9D-A458CDE70690}" type="parTrans" cxnId="{D63A518E-FA03-4F45-A79F-40480DD01BAE}">
      <dgm:prSet/>
      <dgm:spPr/>
      <dgm:t>
        <a:bodyPr/>
        <a:lstStyle/>
        <a:p>
          <a:endParaRPr lang="en-US"/>
        </a:p>
      </dgm:t>
    </dgm:pt>
    <dgm:pt modelId="{CE24E0F9-1E0F-4A1D-8A71-9519F236D3E3}" type="sibTrans" cxnId="{D63A518E-FA03-4F45-A79F-40480DD01BAE}">
      <dgm:prSet/>
      <dgm:spPr/>
      <dgm:t>
        <a:bodyPr/>
        <a:lstStyle/>
        <a:p>
          <a:endParaRPr lang="en-US"/>
        </a:p>
      </dgm:t>
    </dgm:pt>
    <dgm:pt modelId="{A279027A-48D4-48C0-BA17-B4A711F0FC63}">
      <dgm:prSet phldrT="[Text]" custT="1"/>
      <dgm:spPr/>
      <dgm:t>
        <a:bodyPr/>
        <a:lstStyle/>
        <a:p>
          <a:r>
            <a:rPr lang="en-US" sz="1600" dirty="0"/>
            <a:t>       Action</a:t>
          </a:r>
        </a:p>
      </dgm:t>
    </dgm:pt>
    <dgm:pt modelId="{FC00AA22-46B0-4074-8CAA-B7E2AEBD172F}" type="parTrans" cxnId="{92DB87FA-0435-4E0D-8268-2322BA5E7CD0}">
      <dgm:prSet/>
      <dgm:spPr/>
      <dgm:t>
        <a:bodyPr/>
        <a:lstStyle/>
        <a:p>
          <a:endParaRPr lang="en-US"/>
        </a:p>
      </dgm:t>
    </dgm:pt>
    <dgm:pt modelId="{D1C8A301-7BDE-4FF8-A11E-1F6F612AD885}" type="sibTrans" cxnId="{92DB87FA-0435-4E0D-8268-2322BA5E7CD0}">
      <dgm:prSet/>
      <dgm:spPr/>
      <dgm:t>
        <a:bodyPr/>
        <a:lstStyle/>
        <a:p>
          <a:endParaRPr lang="en-US"/>
        </a:p>
      </dgm:t>
    </dgm:pt>
    <dgm:pt modelId="{4BFD1692-FBA7-4BD6-B08F-6A782A2A1C48}">
      <dgm:prSet phldrT="[Text]" custT="1"/>
      <dgm:spPr/>
      <dgm:t>
        <a:bodyPr/>
        <a:lstStyle/>
        <a:p>
          <a:r>
            <a:rPr lang="en-US" sz="1200" dirty="0"/>
            <a:t> </a:t>
          </a:r>
        </a:p>
      </dgm:t>
    </dgm:pt>
    <dgm:pt modelId="{2527B92A-C6A6-4FEE-AD59-AE00A5FA5D8B}" type="parTrans" cxnId="{0661179B-CF49-4270-A52A-7B53FC0F3F1B}">
      <dgm:prSet/>
      <dgm:spPr/>
      <dgm:t>
        <a:bodyPr/>
        <a:lstStyle/>
        <a:p>
          <a:endParaRPr lang="en-US"/>
        </a:p>
      </dgm:t>
    </dgm:pt>
    <dgm:pt modelId="{EA157F86-3723-475A-8A9B-2980E4BC9FF4}" type="sibTrans" cxnId="{0661179B-CF49-4270-A52A-7B53FC0F3F1B}">
      <dgm:prSet/>
      <dgm:spPr/>
      <dgm:t>
        <a:bodyPr/>
        <a:lstStyle/>
        <a:p>
          <a:endParaRPr lang="en-US"/>
        </a:p>
      </dgm:t>
    </dgm:pt>
    <dgm:pt modelId="{7C32CC77-BCE1-4B3E-ADF0-8C934B2452F9}">
      <dgm:prSet phldrT="[Text]" custT="1"/>
      <dgm:spPr/>
      <dgm:t>
        <a:bodyPr/>
        <a:lstStyle/>
        <a:p>
          <a:r>
            <a:rPr lang="en-US" sz="1600" dirty="0"/>
            <a:t>       Means</a:t>
          </a:r>
        </a:p>
      </dgm:t>
    </dgm:pt>
    <dgm:pt modelId="{A2153BDA-13D7-4C1E-803D-894E3016E3C5}" type="parTrans" cxnId="{1CA372AB-4958-4055-B502-3083FC257991}">
      <dgm:prSet/>
      <dgm:spPr/>
      <dgm:t>
        <a:bodyPr/>
        <a:lstStyle/>
        <a:p>
          <a:endParaRPr lang="en-US"/>
        </a:p>
      </dgm:t>
    </dgm:pt>
    <dgm:pt modelId="{2B0FDEBB-668F-4D63-89BB-510267EE9490}" type="sibTrans" cxnId="{1CA372AB-4958-4055-B502-3083FC257991}">
      <dgm:prSet/>
      <dgm:spPr/>
      <dgm:t>
        <a:bodyPr/>
        <a:lstStyle/>
        <a:p>
          <a:endParaRPr lang="en-US"/>
        </a:p>
      </dgm:t>
    </dgm:pt>
    <dgm:pt modelId="{5205D9D4-4BE5-408F-B8EC-5853D1209E7E}">
      <dgm:prSet phldrT="[Text]" custT="1"/>
      <dgm:spPr/>
      <dgm:t>
        <a:bodyPr/>
        <a:lstStyle/>
        <a:p>
          <a:endParaRPr lang="en-US" sz="1200" dirty="0"/>
        </a:p>
      </dgm:t>
    </dgm:pt>
    <dgm:pt modelId="{E06F0381-8F44-4BAE-9464-8DB0240AAFE2}" type="parTrans" cxnId="{3B01489F-FF2A-42AA-B09B-8075DC243E42}">
      <dgm:prSet/>
      <dgm:spPr/>
      <dgm:t>
        <a:bodyPr/>
        <a:lstStyle/>
        <a:p>
          <a:endParaRPr lang="en-US"/>
        </a:p>
      </dgm:t>
    </dgm:pt>
    <dgm:pt modelId="{189B3F07-17EA-43F6-BF5B-B7F08E3849C0}" type="sibTrans" cxnId="{3B01489F-FF2A-42AA-B09B-8075DC243E42}">
      <dgm:prSet/>
      <dgm:spPr/>
      <dgm:t>
        <a:bodyPr/>
        <a:lstStyle/>
        <a:p>
          <a:endParaRPr lang="en-US"/>
        </a:p>
      </dgm:t>
    </dgm:pt>
    <dgm:pt modelId="{3BBAC1AF-D891-47D9-8E9E-4B9EEE3D6BC9}">
      <dgm:prSet phldrT="[Text]" custT="1"/>
      <dgm:spPr/>
      <dgm:t>
        <a:bodyPr/>
        <a:lstStyle/>
        <a:p>
          <a:r>
            <a:rPr lang="en-US" sz="1600" dirty="0"/>
            <a:t>     Purpose</a:t>
          </a:r>
        </a:p>
      </dgm:t>
    </dgm:pt>
    <dgm:pt modelId="{456CEE84-195D-4DBA-A4B5-6BEF1ECDA1D3}" type="parTrans" cxnId="{DA833299-D5B7-4130-914C-522D5E3CCDAE}">
      <dgm:prSet/>
      <dgm:spPr/>
      <dgm:t>
        <a:bodyPr/>
        <a:lstStyle/>
        <a:p>
          <a:endParaRPr lang="en-US"/>
        </a:p>
      </dgm:t>
    </dgm:pt>
    <dgm:pt modelId="{0CC9A516-9C46-4662-B2B7-0319418C4DFC}" type="sibTrans" cxnId="{DA833299-D5B7-4130-914C-522D5E3CCDAE}">
      <dgm:prSet/>
      <dgm:spPr/>
      <dgm:t>
        <a:bodyPr/>
        <a:lstStyle/>
        <a:p>
          <a:endParaRPr lang="en-US"/>
        </a:p>
      </dgm:t>
    </dgm:pt>
    <dgm:pt modelId="{0CB2457B-3C18-45D3-822A-484FD6069FEC}">
      <dgm:prSet phldrT="[Text]" custT="1"/>
      <dgm:spPr/>
      <dgm:t>
        <a:bodyPr/>
        <a:lstStyle/>
        <a:p>
          <a:r>
            <a:rPr lang="en-US" sz="1200" dirty="0"/>
            <a:t>Recruits,</a:t>
          </a:r>
        </a:p>
      </dgm:t>
    </dgm:pt>
    <dgm:pt modelId="{4CDD4F91-C8E3-487B-8658-30BC56AF36EC}" type="parTrans" cxnId="{4D60E671-EDE1-42D3-B8D8-4E999BA942BE}">
      <dgm:prSet/>
      <dgm:spPr/>
      <dgm:t>
        <a:bodyPr/>
        <a:lstStyle/>
        <a:p>
          <a:endParaRPr lang="en-US"/>
        </a:p>
      </dgm:t>
    </dgm:pt>
    <dgm:pt modelId="{4C1467DB-4D42-4ABE-A3A6-006EF9ED3473}" type="sibTrans" cxnId="{4D60E671-EDE1-42D3-B8D8-4E999BA942BE}">
      <dgm:prSet/>
      <dgm:spPr/>
      <dgm:t>
        <a:bodyPr/>
        <a:lstStyle/>
        <a:p>
          <a:endParaRPr lang="en-US"/>
        </a:p>
      </dgm:t>
    </dgm:pt>
    <dgm:pt modelId="{18F88AA4-6CB0-4EEF-9107-EF1114AFBD83}">
      <dgm:prSet phldrT="[Text]" custT="1"/>
      <dgm:spPr/>
      <dgm:t>
        <a:bodyPr/>
        <a:lstStyle/>
        <a:p>
          <a:r>
            <a:rPr lang="en-US" sz="1200" dirty="0"/>
            <a:t>Harbor,</a:t>
          </a:r>
        </a:p>
      </dgm:t>
    </dgm:pt>
    <dgm:pt modelId="{5F4F6AF1-0E56-43DD-AE1F-859357F73D65}" type="parTrans" cxnId="{4CD422AE-54E6-46F3-9A08-858813F5E701}">
      <dgm:prSet/>
      <dgm:spPr/>
      <dgm:t>
        <a:bodyPr/>
        <a:lstStyle/>
        <a:p>
          <a:endParaRPr lang="en-US"/>
        </a:p>
      </dgm:t>
    </dgm:pt>
    <dgm:pt modelId="{3C9C643C-AC0A-4346-886B-39E212419836}" type="sibTrans" cxnId="{4CD422AE-54E6-46F3-9A08-858813F5E701}">
      <dgm:prSet/>
      <dgm:spPr/>
      <dgm:t>
        <a:bodyPr/>
        <a:lstStyle/>
        <a:p>
          <a:endParaRPr lang="en-US"/>
        </a:p>
      </dgm:t>
    </dgm:pt>
    <dgm:pt modelId="{901DAA0B-7776-44AE-8533-21CF76EE4971}">
      <dgm:prSet phldrT="[Text]" custT="1"/>
      <dgm:spPr/>
      <dgm:t>
        <a:bodyPr/>
        <a:lstStyle/>
        <a:p>
          <a:r>
            <a:rPr lang="en-US" sz="1200" dirty="0"/>
            <a:t>Transports,</a:t>
          </a:r>
        </a:p>
      </dgm:t>
    </dgm:pt>
    <dgm:pt modelId="{CA56EDC1-1A5F-4655-9BE9-23A869EF584E}" type="parTrans" cxnId="{9E912AB9-9E07-4A59-A679-E55060E2998A}">
      <dgm:prSet/>
      <dgm:spPr/>
      <dgm:t>
        <a:bodyPr/>
        <a:lstStyle/>
        <a:p>
          <a:endParaRPr lang="en-US"/>
        </a:p>
      </dgm:t>
    </dgm:pt>
    <dgm:pt modelId="{2A39A59A-2004-4F2A-B2F4-CDE7941E967F}" type="sibTrans" cxnId="{9E912AB9-9E07-4A59-A679-E55060E2998A}">
      <dgm:prSet/>
      <dgm:spPr/>
      <dgm:t>
        <a:bodyPr/>
        <a:lstStyle/>
        <a:p>
          <a:endParaRPr lang="en-US"/>
        </a:p>
      </dgm:t>
    </dgm:pt>
    <dgm:pt modelId="{EF3668D4-FA2F-4D05-89EE-DD3DFF7A1704}">
      <dgm:prSet phldrT="[Text]" custT="1"/>
      <dgm:spPr/>
      <dgm:t>
        <a:bodyPr/>
        <a:lstStyle/>
        <a:p>
          <a:r>
            <a:rPr lang="en-US" sz="1200" dirty="0"/>
            <a:t>Provides,</a:t>
          </a:r>
        </a:p>
      </dgm:t>
    </dgm:pt>
    <dgm:pt modelId="{C77B5CAA-C583-4BE4-9A12-C42502A7EA71}" type="parTrans" cxnId="{13368BC5-1028-4BD0-AD30-ADDD0F2421AA}">
      <dgm:prSet/>
      <dgm:spPr/>
      <dgm:t>
        <a:bodyPr/>
        <a:lstStyle/>
        <a:p>
          <a:endParaRPr lang="en-US"/>
        </a:p>
      </dgm:t>
    </dgm:pt>
    <dgm:pt modelId="{EC09C1A0-587E-479B-B1ED-2EA1C54AFE2F}" type="sibTrans" cxnId="{13368BC5-1028-4BD0-AD30-ADDD0F2421AA}">
      <dgm:prSet/>
      <dgm:spPr/>
      <dgm:t>
        <a:bodyPr/>
        <a:lstStyle/>
        <a:p>
          <a:endParaRPr lang="en-US"/>
        </a:p>
      </dgm:t>
    </dgm:pt>
    <dgm:pt modelId="{2213A871-10D5-4F56-80E4-73BE4F0B891F}">
      <dgm:prSet phldrT="[Text]" custT="1"/>
      <dgm:spPr/>
      <dgm:t>
        <a:bodyPr/>
        <a:lstStyle/>
        <a:p>
          <a:r>
            <a:rPr lang="en-US" sz="1200" dirty="0"/>
            <a:t>OR </a:t>
          </a:r>
        </a:p>
      </dgm:t>
    </dgm:pt>
    <dgm:pt modelId="{0C90B82A-2AB0-4305-AD93-542809D72EF1}" type="parTrans" cxnId="{1DADBCEB-332D-42BA-B842-3654142057EF}">
      <dgm:prSet/>
      <dgm:spPr/>
      <dgm:t>
        <a:bodyPr/>
        <a:lstStyle/>
        <a:p>
          <a:endParaRPr lang="en-US"/>
        </a:p>
      </dgm:t>
    </dgm:pt>
    <dgm:pt modelId="{1028BBA3-E1A3-4011-83BE-5094423876C1}" type="sibTrans" cxnId="{1DADBCEB-332D-42BA-B842-3654142057EF}">
      <dgm:prSet/>
      <dgm:spPr/>
      <dgm:t>
        <a:bodyPr/>
        <a:lstStyle/>
        <a:p>
          <a:endParaRPr lang="en-US"/>
        </a:p>
      </dgm:t>
    </dgm:pt>
    <dgm:pt modelId="{E7379C73-8E09-4B50-8DD1-63D680D6BD03}">
      <dgm:prSet phldrT="[Text]" custT="1"/>
      <dgm:spPr/>
      <dgm:t>
        <a:bodyPr/>
        <a:lstStyle/>
        <a:p>
          <a:r>
            <a:rPr lang="en-US" sz="1200" dirty="0"/>
            <a:t>Obtains</a:t>
          </a:r>
        </a:p>
      </dgm:t>
    </dgm:pt>
    <dgm:pt modelId="{725782F0-2DBC-41C2-B0D2-AF5AD9A1BA45}" type="parTrans" cxnId="{FFF2B1B7-E6EE-47BC-AD0C-509335696CDA}">
      <dgm:prSet/>
      <dgm:spPr/>
      <dgm:t>
        <a:bodyPr/>
        <a:lstStyle/>
        <a:p>
          <a:endParaRPr lang="en-US"/>
        </a:p>
      </dgm:t>
    </dgm:pt>
    <dgm:pt modelId="{83F62FF5-E930-4D9F-8213-7584D1F9FB26}" type="sibTrans" cxnId="{FFF2B1B7-E6EE-47BC-AD0C-509335696CDA}">
      <dgm:prSet/>
      <dgm:spPr/>
      <dgm:t>
        <a:bodyPr/>
        <a:lstStyle/>
        <a:p>
          <a:endParaRPr lang="en-US"/>
        </a:p>
      </dgm:t>
    </dgm:pt>
    <dgm:pt modelId="{06A20660-AF65-4018-8EEC-CE7C76D4A48A}">
      <dgm:prSet phldrT="[Text]" custT="1"/>
      <dgm:spPr/>
      <dgm:t>
        <a:bodyPr/>
        <a:lstStyle/>
        <a:p>
          <a:r>
            <a:rPr lang="en-US" sz="1200" dirty="0"/>
            <a:t>(or so attempts)</a:t>
          </a:r>
        </a:p>
      </dgm:t>
    </dgm:pt>
    <dgm:pt modelId="{B88E9122-E33C-4642-BE33-E940B1992151}" type="parTrans" cxnId="{88A629D8-A0DA-4F6C-AA1E-814D031A0019}">
      <dgm:prSet/>
      <dgm:spPr/>
      <dgm:t>
        <a:bodyPr/>
        <a:lstStyle/>
        <a:p>
          <a:endParaRPr lang="en-US"/>
        </a:p>
      </dgm:t>
    </dgm:pt>
    <dgm:pt modelId="{6558A8B8-C40E-4BD2-8B18-59AAC543056C}" type="sibTrans" cxnId="{88A629D8-A0DA-4F6C-AA1E-814D031A0019}">
      <dgm:prSet/>
      <dgm:spPr/>
      <dgm:t>
        <a:bodyPr/>
        <a:lstStyle/>
        <a:p>
          <a:endParaRPr lang="en-US"/>
        </a:p>
      </dgm:t>
    </dgm:pt>
    <dgm:pt modelId="{4E09B276-125C-44F0-BDF4-496259E20C7E}">
      <dgm:prSet phldrT="[Text]" custT="1"/>
      <dgm:spPr/>
      <dgm:t>
        <a:bodyPr/>
        <a:lstStyle/>
        <a:p>
          <a:r>
            <a:rPr lang="en-US" sz="1600" dirty="0"/>
            <a:t>     Coercion</a:t>
          </a:r>
        </a:p>
      </dgm:t>
    </dgm:pt>
    <dgm:pt modelId="{7BBB8015-7F76-40C8-B020-BDBE0B57777D}" type="parTrans" cxnId="{EC7D0487-7C1E-408F-9BEA-D4E478CBDE72}">
      <dgm:prSet/>
      <dgm:spPr/>
      <dgm:t>
        <a:bodyPr/>
        <a:lstStyle/>
        <a:p>
          <a:endParaRPr lang="en-US"/>
        </a:p>
      </dgm:t>
    </dgm:pt>
    <dgm:pt modelId="{FD9AB602-9334-44B6-887D-9E70B9782E40}" type="sibTrans" cxnId="{EC7D0487-7C1E-408F-9BEA-D4E478CBDE72}">
      <dgm:prSet/>
      <dgm:spPr/>
      <dgm:t>
        <a:bodyPr/>
        <a:lstStyle/>
        <a:p>
          <a:endParaRPr lang="en-US"/>
        </a:p>
      </dgm:t>
    </dgm:pt>
    <dgm:pt modelId="{0E606363-BB2D-4853-BDA0-5D8B58ECD00E}">
      <dgm:prSet phldrT="[Text]" custT="1"/>
      <dgm:spPr/>
      <dgm:t>
        <a:bodyPr/>
        <a:lstStyle/>
        <a:p>
          <a:r>
            <a:rPr lang="en-US" sz="1200" dirty="0"/>
            <a:t>      </a:t>
          </a:r>
        </a:p>
        <a:p>
          <a:r>
            <a:rPr lang="en-US" sz="1200" dirty="0"/>
            <a:t>      Commercial                                </a:t>
          </a:r>
        </a:p>
        <a:p>
          <a:r>
            <a:rPr lang="en-US" sz="1200" dirty="0"/>
            <a:t>          Sex Acts</a:t>
          </a:r>
        </a:p>
      </dgm:t>
    </dgm:pt>
    <dgm:pt modelId="{2DFC2752-6453-4971-94D1-15BD6224A271}" type="parTrans" cxnId="{DA083688-3F46-40F9-A795-40EEA84BE971}">
      <dgm:prSet/>
      <dgm:spPr/>
      <dgm:t>
        <a:bodyPr/>
        <a:lstStyle/>
        <a:p>
          <a:endParaRPr lang="en-US"/>
        </a:p>
      </dgm:t>
    </dgm:pt>
    <dgm:pt modelId="{9DC95A80-2037-4448-A33E-38F043E38FEB}" type="sibTrans" cxnId="{DA083688-3F46-40F9-A795-40EEA84BE971}">
      <dgm:prSet/>
      <dgm:spPr/>
      <dgm:t>
        <a:bodyPr/>
        <a:lstStyle/>
        <a:p>
          <a:endParaRPr lang="en-US"/>
        </a:p>
      </dgm:t>
    </dgm:pt>
    <dgm:pt modelId="{0BA65284-32DD-4605-A6B1-DBCABB71943B}">
      <dgm:prSet phldrT="[Text]" custT="1"/>
      <dgm:spPr/>
      <dgm:t>
        <a:bodyPr/>
        <a:lstStyle/>
        <a:p>
          <a:endParaRPr lang="en-US" sz="1200" dirty="0"/>
        </a:p>
      </dgm:t>
    </dgm:pt>
    <dgm:pt modelId="{1B4E047C-7274-480C-A50A-473587CF2147}" type="parTrans" cxnId="{B2A19384-A0A9-4B27-9A80-A48F6D13BC1E}">
      <dgm:prSet/>
      <dgm:spPr/>
      <dgm:t>
        <a:bodyPr/>
        <a:lstStyle/>
        <a:p>
          <a:endParaRPr lang="en-US"/>
        </a:p>
      </dgm:t>
    </dgm:pt>
    <dgm:pt modelId="{ADD78EC6-3BC5-4F6A-9A9C-C77D42213FB6}" type="sibTrans" cxnId="{B2A19384-A0A9-4B27-9A80-A48F6D13BC1E}">
      <dgm:prSet/>
      <dgm:spPr/>
      <dgm:t>
        <a:bodyPr/>
        <a:lstStyle/>
        <a:p>
          <a:endParaRPr lang="en-US"/>
        </a:p>
      </dgm:t>
    </dgm:pt>
    <dgm:pt modelId="{3C2CF81D-00AF-4C2D-9AFF-D575F5D9D476}">
      <dgm:prSet phldrT="[Text]" custT="1"/>
      <dgm:spPr/>
      <dgm:t>
        <a:bodyPr/>
        <a:lstStyle/>
        <a:p>
          <a:endParaRPr lang="en-US" sz="1200" dirty="0"/>
        </a:p>
      </dgm:t>
    </dgm:pt>
    <dgm:pt modelId="{FC5FA09B-7E6F-452B-A9A0-A152C0EF4714}" type="parTrans" cxnId="{F597C472-D242-499C-AA58-ADE6E0D47FC2}">
      <dgm:prSet/>
      <dgm:spPr/>
      <dgm:t>
        <a:bodyPr/>
        <a:lstStyle/>
        <a:p>
          <a:endParaRPr lang="en-US"/>
        </a:p>
      </dgm:t>
    </dgm:pt>
    <dgm:pt modelId="{81FDB5FE-298A-49EE-8224-1D1AFF440C76}" type="sibTrans" cxnId="{F597C472-D242-499C-AA58-ADE6E0D47FC2}">
      <dgm:prSet/>
      <dgm:spPr/>
      <dgm:t>
        <a:bodyPr/>
        <a:lstStyle/>
        <a:p>
          <a:endParaRPr lang="en-US"/>
        </a:p>
      </dgm:t>
    </dgm:pt>
    <dgm:pt modelId="{494C2107-EAC8-4636-A8AF-8AF2671B377D}">
      <dgm:prSet phldrT="[Text]" custT="1"/>
      <dgm:spPr/>
      <dgm:t>
        <a:bodyPr/>
        <a:lstStyle/>
        <a:p>
          <a:r>
            <a:rPr lang="en-US" sz="1050" i="1" dirty="0"/>
            <a:t>(e.g. prostitution, </a:t>
          </a:r>
          <a:r>
            <a:rPr lang="en-US" sz="1050" i="1" dirty="0" smtClean="0"/>
            <a:t>stripping, pornography, </a:t>
          </a:r>
          <a:r>
            <a:rPr lang="en-US" sz="1050" i="1" dirty="0"/>
            <a:t>etc)</a:t>
          </a:r>
        </a:p>
      </dgm:t>
    </dgm:pt>
    <dgm:pt modelId="{557CF37E-E8F4-47AF-8C4B-DFDE32A7482B}" type="parTrans" cxnId="{610EC204-27F6-4C74-B09E-AF870DE04B01}">
      <dgm:prSet/>
      <dgm:spPr/>
      <dgm:t>
        <a:bodyPr/>
        <a:lstStyle/>
        <a:p>
          <a:endParaRPr lang="en-US"/>
        </a:p>
      </dgm:t>
    </dgm:pt>
    <dgm:pt modelId="{153EB6E9-A809-4F13-BBD8-1EB38C26C6E9}" type="sibTrans" cxnId="{610EC204-27F6-4C74-B09E-AF870DE04B01}">
      <dgm:prSet/>
      <dgm:spPr/>
      <dgm:t>
        <a:bodyPr/>
        <a:lstStyle/>
        <a:p>
          <a:endParaRPr lang="en-US"/>
        </a:p>
      </dgm:t>
    </dgm:pt>
    <dgm:pt modelId="{960311B4-9AAE-4219-9295-6B734A723CB5}">
      <dgm:prSet phldrT="[Text]" custT="1"/>
      <dgm:spPr/>
      <dgm:t>
        <a:bodyPr/>
        <a:lstStyle/>
        <a:p>
          <a:endParaRPr lang="en-US" sz="1200" dirty="0"/>
        </a:p>
      </dgm:t>
    </dgm:pt>
    <dgm:pt modelId="{32DE63A3-77F8-44BE-AD68-256D373FBF70}" type="parTrans" cxnId="{09D6FAB6-7DD4-4E4D-8CF0-6A07C839D421}">
      <dgm:prSet/>
      <dgm:spPr/>
      <dgm:t>
        <a:bodyPr/>
        <a:lstStyle/>
        <a:p>
          <a:endParaRPr lang="en-US"/>
        </a:p>
      </dgm:t>
    </dgm:pt>
    <dgm:pt modelId="{A7B20C27-E894-401F-9232-D46227D9BA55}" type="sibTrans" cxnId="{09D6FAB6-7DD4-4E4D-8CF0-6A07C839D421}">
      <dgm:prSet/>
      <dgm:spPr/>
      <dgm:t>
        <a:bodyPr/>
        <a:lstStyle/>
        <a:p>
          <a:endParaRPr lang="en-US"/>
        </a:p>
      </dgm:t>
    </dgm:pt>
    <dgm:pt modelId="{94EDEA14-8FB8-41DB-A43A-A15B2A5A4EE4}">
      <dgm:prSet phldrT="[Text]" custT="1"/>
      <dgm:spPr/>
      <dgm:t>
        <a:bodyPr/>
        <a:lstStyle/>
        <a:p>
          <a:r>
            <a:rPr lang="en-US" sz="1200" dirty="0"/>
            <a:t>(exception: minors)</a:t>
          </a:r>
        </a:p>
        <a:p>
          <a:endParaRPr lang="en-US" sz="1600" dirty="0"/>
        </a:p>
      </dgm:t>
    </dgm:pt>
    <dgm:pt modelId="{7B4F8E1D-1B6A-4550-BE1F-8CDF7B707D34}" type="parTrans" cxnId="{E204C3D5-7B02-41F7-9534-4CA800BF67CB}">
      <dgm:prSet/>
      <dgm:spPr/>
      <dgm:t>
        <a:bodyPr/>
        <a:lstStyle/>
        <a:p>
          <a:endParaRPr lang="en-US"/>
        </a:p>
      </dgm:t>
    </dgm:pt>
    <dgm:pt modelId="{40938655-B1AA-44EE-91AB-1DE9F1F9EFAC}" type="sibTrans" cxnId="{E204C3D5-7B02-41F7-9534-4CA800BF67CB}">
      <dgm:prSet/>
      <dgm:spPr/>
      <dgm:t>
        <a:bodyPr/>
        <a:lstStyle/>
        <a:p>
          <a:endParaRPr lang="en-US"/>
        </a:p>
      </dgm:t>
    </dgm:pt>
    <dgm:pt modelId="{5C328C5A-298B-441C-8721-2AE7A926F1B7}">
      <dgm:prSet phldrT="[Text]" custT="1"/>
      <dgm:spPr/>
      <dgm:t>
        <a:bodyPr/>
        <a:lstStyle/>
        <a:p>
          <a:r>
            <a:rPr lang="en-US" sz="1200" dirty="0"/>
            <a:t>         </a:t>
          </a:r>
          <a:r>
            <a:rPr lang="en-US" sz="1600" dirty="0"/>
            <a:t>Force</a:t>
          </a:r>
        </a:p>
        <a:p>
          <a:r>
            <a:rPr lang="en-US" sz="1600" dirty="0"/>
            <a:t>       Fraud</a:t>
          </a:r>
          <a:endParaRPr lang="en-US" sz="1200" dirty="0"/>
        </a:p>
      </dgm:t>
    </dgm:pt>
    <dgm:pt modelId="{133CEBF7-276F-49F9-AE92-9880C41D293C}" type="sibTrans" cxnId="{C851BE3D-1A9C-4D43-9322-ED419D642E7A}">
      <dgm:prSet/>
      <dgm:spPr/>
      <dgm:t>
        <a:bodyPr/>
        <a:lstStyle/>
        <a:p>
          <a:endParaRPr lang="en-US"/>
        </a:p>
      </dgm:t>
    </dgm:pt>
    <dgm:pt modelId="{D41A1645-5FE7-486F-9553-6617D5F7F517}" type="parTrans" cxnId="{C851BE3D-1A9C-4D43-9322-ED419D642E7A}">
      <dgm:prSet/>
      <dgm:spPr/>
      <dgm:t>
        <a:bodyPr/>
        <a:lstStyle/>
        <a:p>
          <a:endParaRPr lang="en-US"/>
        </a:p>
      </dgm:t>
    </dgm:pt>
    <dgm:pt modelId="{8B19B8C0-4645-43FD-B65F-21AA01F69E5F}" type="pres">
      <dgm:prSet presAssocID="{6CBD7FDA-1B2C-4ACC-BD9A-F39228A43D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94E048-F8B5-40F6-BE02-DA1EC8A04708}" type="pres">
      <dgm:prSet presAssocID="{55111C0A-ABBF-4323-B86F-62749412D2B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F4242-1617-48D8-A738-F1C2205E2628}" type="pres">
      <dgm:prSet presAssocID="{55111C0A-ABBF-4323-B86F-62749412D2BF}" presName="bgRect" presStyleLbl="node1" presStyleIdx="0" presStyleCnt="3"/>
      <dgm:spPr/>
      <dgm:t>
        <a:bodyPr/>
        <a:lstStyle/>
        <a:p>
          <a:endParaRPr lang="en-US"/>
        </a:p>
      </dgm:t>
    </dgm:pt>
    <dgm:pt modelId="{0086A219-E23D-43BE-95CD-A23D0B9D5484}" type="pres">
      <dgm:prSet presAssocID="{55111C0A-ABBF-4323-B86F-62749412D2B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26802-3996-4E40-AB86-452514915982}" type="pres">
      <dgm:prSet presAssocID="{55111C0A-ABBF-4323-B86F-62749412D2B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4C56D-8942-4A0E-BB4E-723DF3B33F61}" type="pres">
      <dgm:prSet presAssocID="{CE24E0F9-1E0F-4A1D-8A71-9519F236D3E3}" presName="hSp" presStyleCnt="0"/>
      <dgm:spPr/>
      <dgm:t>
        <a:bodyPr/>
        <a:lstStyle/>
        <a:p>
          <a:endParaRPr lang="en-US"/>
        </a:p>
      </dgm:t>
    </dgm:pt>
    <dgm:pt modelId="{A7E57A98-EE35-4A70-ABE7-D65AF24A2B20}" type="pres">
      <dgm:prSet presAssocID="{CE24E0F9-1E0F-4A1D-8A71-9519F236D3E3}" presName="vProcSp" presStyleCnt="0"/>
      <dgm:spPr/>
      <dgm:t>
        <a:bodyPr/>
        <a:lstStyle/>
        <a:p>
          <a:endParaRPr lang="en-US"/>
        </a:p>
      </dgm:t>
    </dgm:pt>
    <dgm:pt modelId="{9E10BC9F-065E-4581-8023-B26EA64D53CD}" type="pres">
      <dgm:prSet presAssocID="{CE24E0F9-1E0F-4A1D-8A71-9519F236D3E3}" presName="vSp1" presStyleCnt="0"/>
      <dgm:spPr/>
      <dgm:t>
        <a:bodyPr/>
        <a:lstStyle/>
        <a:p>
          <a:endParaRPr lang="en-US"/>
        </a:p>
      </dgm:t>
    </dgm:pt>
    <dgm:pt modelId="{0A44BB6B-A2CB-44BE-A100-9D0DC15BC006}" type="pres">
      <dgm:prSet presAssocID="{CE24E0F9-1E0F-4A1D-8A71-9519F236D3E3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40238C98-6267-458A-9E5E-BC201238EF2F}" type="pres">
      <dgm:prSet presAssocID="{CE24E0F9-1E0F-4A1D-8A71-9519F236D3E3}" presName="vSp2" presStyleCnt="0"/>
      <dgm:spPr/>
      <dgm:t>
        <a:bodyPr/>
        <a:lstStyle/>
        <a:p>
          <a:endParaRPr lang="en-US"/>
        </a:p>
      </dgm:t>
    </dgm:pt>
    <dgm:pt modelId="{97F968F8-F4D4-43AD-836B-2F2301ADB5A7}" type="pres">
      <dgm:prSet presAssocID="{CE24E0F9-1E0F-4A1D-8A71-9519F236D3E3}" presName="sibTrans" presStyleCnt="0"/>
      <dgm:spPr/>
      <dgm:t>
        <a:bodyPr/>
        <a:lstStyle/>
        <a:p>
          <a:endParaRPr lang="en-US"/>
        </a:p>
      </dgm:t>
    </dgm:pt>
    <dgm:pt modelId="{E4378F3D-17BF-49E7-8F68-E38C6E6C4BCC}" type="pres">
      <dgm:prSet presAssocID="{4BFD1692-FBA7-4BD6-B08F-6A782A2A1C4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282F9-E01B-4C87-BCED-289C4320F4C4}" type="pres">
      <dgm:prSet presAssocID="{4BFD1692-FBA7-4BD6-B08F-6A782A2A1C48}" presName="bgRect" presStyleLbl="node1" presStyleIdx="1" presStyleCnt="3"/>
      <dgm:spPr/>
      <dgm:t>
        <a:bodyPr/>
        <a:lstStyle/>
        <a:p>
          <a:endParaRPr lang="en-US"/>
        </a:p>
      </dgm:t>
    </dgm:pt>
    <dgm:pt modelId="{62FB1EEC-D22A-497E-AC56-DDABC4BF4971}" type="pres">
      <dgm:prSet presAssocID="{4BFD1692-FBA7-4BD6-B08F-6A782A2A1C4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AA544-F059-42F6-9160-F9D87FDD9AE4}" type="pres">
      <dgm:prSet presAssocID="{4BFD1692-FBA7-4BD6-B08F-6A782A2A1C4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A557D-A8C9-4FF0-94AD-05E61AE1D6FF}" type="pres">
      <dgm:prSet presAssocID="{EA157F86-3723-475A-8A9B-2980E4BC9FF4}" presName="hSp" presStyleCnt="0"/>
      <dgm:spPr/>
      <dgm:t>
        <a:bodyPr/>
        <a:lstStyle/>
        <a:p>
          <a:endParaRPr lang="en-US"/>
        </a:p>
      </dgm:t>
    </dgm:pt>
    <dgm:pt modelId="{6219E418-47B0-41DA-8E0F-746A201BC236}" type="pres">
      <dgm:prSet presAssocID="{EA157F86-3723-475A-8A9B-2980E4BC9FF4}" presName="vProcSp" presStyleCnt="0"/>
      <dgm:spPr/>
      <dgm:t>
        <a:bodyPr/>
        <a:lstStyle/>
        <a:p>
          <a:endParaRPr lang="en-US"/>
        </a:p>
      </dgm:t>
    </dgm:pt>
    <dgm:pt modelId="{433CBC05-DB95-4A8B-A34B-EE2988D9B206}" type="pres">
      <dgm:prSet presAssocID="{EA157F86-3723-475A-8A9B-2980E4BC9FF4}" presName="vSp1" presStyleCnt="0"/>
      <dgm:spPr/>
      <dgm:t>
        <a:bodyPr/>
        <a:lstStyle/>
        <a:p>
          <a:endParaRPr lang="en-US"/>
        </a:p>
      </dgm:t>
    </dgm:pt>
    <dgm:pt modelId="{AD9C20F0-A6D2-4FF5-A89B-E28BBB016E88}" type="pres">
      <dgm:prSet presAssocID="{EA157F86-3723-475A-8A9B-2980E4BC9FF4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7D51FD7F-BD63-4DFD-8FE8-D4C773DB5C96}" type="pres">
      <dgm:prSet presAssocID="{EA157F86-3723-475A-8A9B-2980E4BC9FF4}" presName="vSp2" presStyleCnt="0"/>
      <dgm:spPr/>
      <dgm:t>
        <a:bodyPr/>
        <a:lstStyle/>
        <a:p>
          <a:endParaRPr lang="en-US"/>
        </a:p>
      </dgm:t>
    </dgm:pt>
    <dgm:pt modelId="{D9CCC609-111A-4C19-B6B2-4FF94E08DC36}" type="pres">
      <dgm:prSet presAssocID="{EA157F86-3723-475A-8A9B-2980E4BC9FF4}" presName="sibTrans" presStyleCnt="0"/>
      <dgm:spPr/>
      <dgm:t>
        <a:bodyPr/>
        <a:lstStyle/>
        <a:p>
          <a:endParaRPr lang="en-US"/>
        </a:p>
      </dgm:t>
    </dgm:pt>
    <dgm:pt modelId="{76A42A78-25A0-4BCE-A31A-ED2FFF6A4B6E}" type="pres">
      <dgm:prSet presAssocID="{5205D9D4-4BE5-408F-B8EC-5853D1209E7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173F9-621C-442A-88E6-63CF445050B8}" type="pres">
      <dgm:prSet presAssocID="{5205D9D4-4BE5-408F-B8EC-5853D1209E7E}" presName="bgRect" presStyleLbl="node1" presStyleIdx="2" presStyleCnt="3"/>
      <dgm:spPr/>
      <dgm:t>
        <a:bodyPr/>
        <a:lstStyle/>
        <a:p>
          <a:endParaRPr lang="en-US"/>
        </a:p>
      </dgm:t>
    </dgm:pt>
    <dgm:pt modelId="{51F96739-5A84-4E33-A898-059CA28BA399}" type="pres">
      <dgm:prSet presAssocID="{5205D9D4-4BE5-408F-B8EC-5853D1209E7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6BE0C-3552-4A64-96AD-EF9CDA64164D}" type="pres">
      <dgm:prSet presAssocID="{5205D9D4-4BE5-408F-B8EC-5853D1209E7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6F90D-9A1A-4253-B755-9597A92CF9EC}" type="presOf" srcId="{3C2CF81D-00AF-4C2D-9AFF-D575F5D9D476}" destId="{6346BE0C-3552-4A64-96AD-EF9CDA64164D}" srcOrd="0" destOrd="1" presId="urn:microsoft.com/office/officeart/2005/8/layout/hProcess7"/>
    <dgm:cxn modelId="{52C3796C-F47A-410A-9A8B-EB68053EDAB3}" type="presOf" srcId="{55111C0A-ABBF-4323-B86F-62749412D2BF}" destId="{0086A219-E23D-43BE-95CD-A23D0B9D5484}" srcOrd="1" destOrd="0" presId="urn:microsoft.com/office/officeart/2005/8/layout/hProcess7"/>
    <dgm:cxn modelId="{9E912AB9-9E07-4A59-A679-E55060E2998A}" srcId="{55111C0A-ABBF-4323-B86F-62749412D2BF}" destId="{901DAA0B-7776-44AE-8533-21CF76EE4971}" srcOrd="3" destOrd="0" parTransId="{CA56EDC1-1A5F-4655-9BE9-23A869EF584E}" sibTransId="{2A39A59A-2004-4F2A-B2F4-CDE7941E967F}"/>
    <dgm:cxn modelId="{EC7D0487-7C1E-408F-9BEA-D4E478CBDE72}" srcId="{4BFD1692-FBA7-4BD6-B08F-6A782A2A1C48}" destId="{4E09B276-125C-44F0-BDF4-496259E20C7E}" srcOrd="3" destOrd="0" parTransId="{7BBB8015-7F76-40C8-B020-BDBE0B57777D}" sibTransId="{FD9AB602-9334-44B6-887D-9E70B9782E40}"/>
    <dgm:cxn modelId="{5D6CBEB7-EB6E-4D59-9A70-0A62C6FC191C}" type="presOf" srcId="{4BFD1692-FBA7-4BD6-B08F-6A782A2A1C48}" destId="{D70282F9-E01B-4C87-BCED-289C4320F4C4}" srcOrd="0" destOrd="0" presId="urn:microsoft.com/office/officeart/2005/8/layout/hProcess7"/>
    <dgm:cxn modelId="{88A629D8-A0DA-4F6C-AA1E-814D031A0019}" srcId="{55111C0A-ABBF-4323-B86F-62749412D2BF}" destId="{06A20660-AF65-4018-8EEC-CE7C76D4A48A}" srcOrd="7" destOrd="0" parTransId="{B88E9122-E33C-4642-BE33-E940B1992151}" sibTransId="{6558A8B8-C40E-4BD2-8B18-59AAC543056C}"/>
    <dgm:cxn modelId="{FFDEE04B-37C3-4191-8FF8-23970AECB554}" type="presOf" srcId="{EF3668D4-FA2F-4D05-89EE-DD3DFF7A1704}" destId="{D0A26802-3996-4E40-AB86-452514915982}" srcOrd="0" destOrd="4" presId="urn:microsoft.com/office/officeart/2005/8/layout/hProcess7"/>
    <dgm:cxn modelId="{C851BE3D-1A9C-4D43-9322-ED419D642E7A}" srcId="{4BFD1692-FBA7-4BD6-B08F-6A782A2A1C48}" destId="{5C328C5A-298B-441C-8721-2AE7A926F1B7}" srcOrd="2" destOrd="0" parTransId="{D41A1645-5FE7-486F-9553-6617D5F7F517}" sibTransId="{133CEBF7-276F-49F9-AE92-9880C41D293C}"/>
    <dgm:cxn modelId="{F597C472-D242-499C-AA58-ADE6E0D47FC2}" srcId="{5205D9D4-4BE5-408F-B8EC-5853D1209E7E}" destId="{3C2CF81D-00AF-4C2D-9AFF-D575F5D9D476}" srcOrd="1" destOrd="0" parTransId="{FC5FA09B-7E6F-452B-A9A0-A152C0EF4714}" sibTransId="{81FDB5FE-298A-49EE-8224-1D1AFF440C76}"/>
    <dgm:cxn modelId="{B2A19384-A0A9-4B27-9A80-A48F6D13BC1E}" srcId="{4BFD1692-FBA7-4BD6-B08F-6A782A2A1C48}" destId="{0BA65284-32DD-4605-A6B1-DBCABB71943B}" srcOrd="1" destOrd="0" parTransId="{1B4E047C-7274-480C-A50A-473587CF2147}" sibTransId="{ADD78EC6-3BC5-4F6A-9A9C-C77D42213FB6}"/>
    <dgm:cxn modelId="{E6979EEE-9E69-4123-B812-29C18E4EBF14}" type="presOf" srcId="{E7379C73-8E09-4B50-8DD1-63D680D6BD03}" destId="{D0A26802-3996-4E40-AB86-452514915982}" srcOrd="0" destOrd="6" presId="urn:microsoft.com/office/officeart/2005/8/layout/hProcess7"/>
    <dgm:cxn modelId="{8CA8554C-3FFF-4F24-BA79-42AABA0938CD}" type="presOf" srcId="{06A20660-AF65-4018-8EEC-CE7C76D4A48A}" destId="{D0A26802-3996-4E40-AB86-452514915982}" srcOrd="0" destOrd="7" presId="urn:microsoft.com/office/officeart/2005/8/layout/hProcess7"/>
    <dgm:cxn modelId="{13368BC5-1028-4BD0-AD30-ADDD0F2421AA}" srcId="{55111C0A-ABBF-4323-B86F-62749412D2BF}" destId="{EF3668D4-FA2F-4D05-89EE-DD3DFF7A1704}" srcOrd="4" destOrd="0" parTransId="{C77B5CAA-C583-4BE4-9A12-C42502A7EA71}" sibTransId="{EC09C1A0-587E-479B-B1ED-2EA1C54AFE2F}"/>
    <dgm:cxn modelId="{45E1D01E-9EF8-4871-B7DB-02DA9F2BC1A6}" type="presOf" srcId="{4BFD1692-FBA7-4BD6-B08F-6A782A2A1C48}" destId="{62FB1EEC-D22A-497E-AC56-DDABC4BF4971}" srcOrd="1" destOrd="0" presId="urn:microsoft.com/office/officeart/2005/8/layout/hProcess7"/>
    <dgm:cxn modelId="{9397F438-7059-4D77-B2AB-B2457B6189A6}" type="presOf" srcId="{5205D9D4-4BE5-408F-B8EC-5853D1209E7E}" destId="{7C9173F9-621C-442A-88E6-63CF445050B8}" srcOrd="0" destOrd="0" presId="urn:microsoft.com/office/officeart/2005/8/layout/hProcess7"/>
    <dgm:cxn modelId="{E32A432B-8B5C-4478-B345-BF7298295448}" type="presOf" srcId="{6CBD7FDA-1B2C-4ACC-BD9A-F39228A43DB0}" destId="{8B19B8C0-4645-43FD-B65F-21AA01F69E5F}" srcOrd="0" destOrd="0" presId="urn:microsoft.com/office/officeart/2005/8/layout/hProcess7"/>
    <dgm:cxn modelId="{BD860E0E-FC89-49CB-997A-2277B31978A8}" type="presOf" srcId="{0BA65284-32DD-4605-A6B1-DBCABB71943B}" destId="{421AA544-F059-42F6-9160-F9D87FDD9AE4}" srcOrd="0" destOrd="1" presId="urn:microsoft.com/office/officeart/2005/8/layout/hProcess7"/>
    <dgm:cxn modelId="{D63A518E-FA03-4F45-A79F-40480DD01BAE}" srcId="{6CBD7FDA-1B2C-4ACC-BD9A-F39228A43DB0}" destId="{55111C0A-ABBF-4323-B86F-62749412D2BF}" srcOrd="0" destOrd="0" parTransId="{88B84DE8-09C9-487D-AA9D-A458CDE70690}" sibTransId="{CE24E0F9-1E0F-4A1D-8A71-9519F236D3E3}"/>
    <dgm:cxn modelId="{B55BFB16-0F0E-4502-BC96-6FA58620958F}" type="presOf" srcId="{494C2107-EAC8-4636-A8AF-8AF2671B377D}" destId="{6346BE0C-3552-4A64-96AD-EF9CDA64164D}" srcOrd="0" destOrd="4" presId="urn:microsoft.com/office/officeart/2005/8/layout/hProcess7"/>
    <dgm:cxn modelId="{3B01489F-FF2A-42AA-B09B-8075DC243E42}" srcId="{6CBD7FDA-1B2C-4ACC-BD9A-F39228A43DB0}" destId="{5205D9D4-4BE5-408F-B8EC-5853D1209E7E}" srcOrd="2" destOrd="0" parTransId="{E06F0381-8F44-4BAE-9464-8DB0240AAFE2}" sibTransId="{189B3F07-17EA-43F6-BF5B-B7F08E3849C0}"/>
    <dgm:cxn modelId="{1CA372AB-4958-4055-B502-3083FC257991}" srcId="{4BFD1692-FBA7-4BD6-B08F-6A782A2A1C48}" destId="{7C32CC77-BCE1-4B3E-ADF0-8C934B2452F9}" srcOrd="0" destOrd="0" parTransId="{A2153BDA-13D7-4C1E-803D-894E3016E3C5}" sibTransId="{2B0FDEBB-668F-4D63-89BB-510267EE9490}"/>
    <dgm:cxn modelId="{B3546CBC-3DE3-49D6-B15D-4FB2E35CD9D8}" type="presOf" srcId="{0E606363-BB2D-4853-BDA0-5D8B58ECD00E}" destId="{6346BE0C-3552-4A64-96AD-EF9CDA64164D}" srcOrd="0" destOrd="2" presId="urn:microsoft.com/office/officeart/2005/8/layout/hProcess7"/>
    <dgm:cxn modelId="{610EC204-27F6-4C74-B09E-AF870DE04B01}" srcId="{5205D9D4-4BE5-408F-B8EC-5853D1209E7E}" destId="{494C2107-EAC8-4636-A8AF-8AF2671B377D}" srcOrd="4" destOrd="0" parTransId="{557CF37E-E8F4-47AF-8C4B-DFDE32A7482B}" sibTransId="{153EB6E9-A809-4F13-BBD8-1EB38C26C6E9}"/>
    <dgm:cxn modelId="{F6A83F62-1005-4105-A9B6-DD603DA2DD7E}" type="presOf" srcId="{18F88AA4-6CB0-4EEF-9107-EF1114AFBD83}" destId="{D0A26802-3996-4E40-AB86-452514915982}" srcOrd="0" destOrd="2" presId="urn:microsoft.com/office/officeart/2005/8/layout/hProcess7"/>
    <dgm:cxn modelId="{D58DA29B-54E9-4D98-95D6-5B75D7AAF058}" type="presOf" srcId="{7C32CC77-BCE1-4B3E-ADF0-8C934B2452F9}" destId="{421AA544-F059-42F6-9160-F9D87FDD9AE4}" srcOrd="0" destOrd="0" presId="urn:microsoft.com/office/officeart/2005/8/layout/hProcess7"/>
    <dgm:cxn modelId="{92DB87FA-0435-4E0D-8268-2322BA5E7CD0}" srcId="{55111C0A-ABBF-4323-B86F-62749412D2BF}" destId="{A279027A-48D4-48C0-BA17-B4A711F0FC63}" srcOrd="0" destOrd="0" parTransId="{FC00AA22-46B0-4074-8CAA-B7E2AEBD172F}" sibTransId="{D1C8A301-7BDE-4FF8-A11E-1F6F612AD885}"/>
    <dgm:cxn modelId="{971560FE-E8B2-4971-9742-1FA9EEF55C92}" type="presOf" srcId="{2213A871-10D5-4F56-80E4-73BE4F0B891F}" destId="{D0A26802-3996-4E40-AB86-452514915982}" srcOrd="0" destOrd="5" presId="urn:microsoft.com/office/officeart/2005/8/layout/hProcess7"/>
    <dgm:cxn modelId="{FFF2B1B7-E6EE-47BC-AD0C-509335696CDA}" srcId="{55111C0A-ABBF-4323-B86F-62749412D2BF}" destId="{E7379C73-8E09-4B50-8DD1-63D680D6BD03}" srcOrd="6" destOrd="0" parTransId="{725782F0-2DBC-41C2-B0D2-AF5AD9A1BA45}" sibTransId="{83F62FF5-E930-4D9F-8213-7584D1F9FB26}"/>
    <dgm:cxn modelId="{6CE57646-017C-4068-9F97-C06636B57FA6}" type="presOf" srcId="{960311B4-9AAE-4219-9295-6B734A723CB5}" destId="{6346BE0C-3552-4A64-96AD-EF9CDA64164D}" srcOrd="0" destOrd="3" presId="urn:microsoft.com/office/officeart/2005/8/layout/hProcess7"/>
    <dgm:cxn modelId="{1DADBCEB-332D-42BA-B842-3654142057EF}" srcId="{55111C0A-ABBF-4323-B86F-62749412D2BF}" destId="{2213A871-10D5-4F56-80E4-73BE4F0B891F}" srcOrd="5" destOrd="0" parTransId="{0C90B82A-2AB0-4305-AD93-542809D72EF1}" sibTransId="{1028BBA3-E1A3-4011-83BE-5094423876C1}"/>
    <dgm:cxn modelId="{40D3FC5B-F52D-4A56-B8DD-0C22C6245177}" type="presOf" srcId="{4E09B276-125C-44F0-BDF4-496259E20C7E}" destId="{421AA544-F059-42F6-9160-F9D87FDD9AE4}" srcOrd="0" destOrd="3" presId="urn:microsoft.com/office/officeart/2005/8/layout/hProcess7"/>
    <dgm:cxn modelId="{DA083688-3F46-40F9-A795-40EEA84BE971}" srcId="{5205D9D4-4BE5-408F-B8EC-5853D1209E7E}" destId="{0E606363-BB2D-4853-BDA0-5D8B58ECD00E}" srcOrd="2" destOrd="0" parTransId="{2DFC2752-6453-4971-94D1-15BD6224A271}" sibTransId="{9DC95A80-2037-4448-A33E-38F043E38FEB}"/>
    <dgm:cxn modelId="{4CD422AE-54E6-46F3-9A08-858813F5E701}" srcId="{55111C0A-ABBF-4323-B86F-62749412D2BF}" destId="{18F88AA4-6CB0-4EEF-9107-EF1114AFBD83}" srcOrd="2" destOrd="0" parTransId="{5F4F6AF1-0E56-43DD-AE1F-859357F73D65}" sibTransId="{3C9C643C-AC0A-4346-886B-39E212419836}"/>
    <dgm:cxn modelId="{0661179B-CF49-4270-A52A-7B53FC0F3F1B}" srcId="{6CBD7FDA-1B2C-4ACC-BD9A-F39228A43DB0}" destId="{4BFD1692-FBA7-4BD6-B08F-6A782A2A1C48}" srcOrd="1" destOrd="0" parTransId="{2527B92A-C6A6-4FEE-AD59-AE00A5FA5D8B}" sibTransId="{EA157F86-3723-475A-8A9B-2980E4BC9FF4}"/>
    <dgm:cxn modelId="{09D6FAB6-7DD4-4E4D-8CF0-6A07C839D421}" srcId="{5205D9D4-4BE5-408F-B8EC-5853D1209E7E}" destId="{960311B4-9AAE-4219-9295-6B734A723CB5}" srcOrd="3" destOrd="0" parTransId="{32DE63A3-77F8-44BE-AD68-256D373FBF70}" sibTransId="{A7B20C27-E894-401F-9232-D46227D9BA55}"/>
    <dgm:cxn modelId="{4D60E671-EDE1-42D3-B8D8-4E999BA942BE}" srcId="{55111C0A-ABBF-4323-B86F-62749412D2BF}" destId="{0CB2457B-3C18-45D3-822A-484FD6069FEC}" srcOrd="1" destOrd="0" parTransId="{4CDD4F91-C8E3-487B-8658-30BC56AF36EC}" sibTransId="{4C1467DB-4D42-4ABE-A3A6-006EF9ED3473}"/>
    <dgm:cxn modelId="{7515C962-DCE0-4E4E-B4A0-F50FB814D9E0}" type="presOf" srcId="{94EDEA14-8FB8-41DB-A43A-A15B2A5A4EE4}" destId="{421AA544-F059-42F6-9160-F9D87FDD9AE4}" srcOrd="0" destOrd="4" presId="urn:microsoft.com/office/officeart/2005/8/layout/hProcess7"/>
    <dgm:cxn modelId="{E204C3D5-7B02-41F7-9534-4CA800BF67CB}" srcId="{4BFD1692-FBA7-4BD6-B08F-6A782A2A1C48}" destId="{94EDEA14-8FB8-41DB-A43A-A15B2A5A4EE4}" srcOrd="4" destOrd="0" parTransId="{7B4F8E1D-1B6A-4550-BE1F-8CDF7B707D34}" sibTransId="{40938655-B1AA-44EE-91AB-1DE9F1F9EFAC}"/>
    <dgm:cxn modelId="{8332F671-798A-4DEC-BAEA-FBCF115B9EAE}" type="presOf" srcId="{0CB2457B-3C18-45D3-822A-484FD6069FEC}" destId="{D0A26802-3996-4E40-AB86-452514915982}" srcOrd="0" destOrd="1" presId="urn:microsoft.com/office/officeart/2005/8/layout/hProcess7"/>
    <dgm:cxn modelId="{361D1680-8C4B-4F8D-8D33-AE9355D68E38}" type="presOf" srcId="{3BBAC1AF-D891-47D9-8E9E-4B9EEE3D6BC9}" destId="{6346BE0C-3552-4A64-96AD-EF9CDA64164D}" srcOrd="0" destOrd="0" presId="urn:microsoft.com/office/officeart/2005/8/layout/hProcess7"/>
    <dgm:cxn modelId="{A5EFC70C-9EEB-4B44-87C3-8CFB542992BA}" type="presOf" srcId="{A279027A-48D4-48C0-BA17-B4A711F0FC63}" destId="{D0A26802-3996-4E40-AB86-452514915982}" srcOrd="0" destOrd="0" presId="urn:microsoft.com/office/officeart/2005/8/layout/hProcess7"/>
    <dgm:cxn modelId="{F668CE3B-796A-44F8-AD33-B358BC3BB276}" type="presOf" srcId="{5C328C5A-298B-441C-8721-2AE7A926F1B7}" destId="{421AA544-F059-42F6-9160-F9D87FDD9AE4}" srcOrd="0" destOrd="2" presId="urn:microsoft.com/office/officeart/2005/8/layout/hProcess7"/>
    <dgm:cxn modelId="{DA833299-D5B7-4130-914C-522D5E3CCDAE}" srcId="{5205D9D4-4BE5-408F-B8EC-5853D1209E7E}" destId="{3BBAC1AF-D891-47D9-8E9E-4B9EEE3D6BC9}" srcOrd="0" destOrd="0" parTransId="{456CEE84-195D-4DBA-A4B5-6BEF1ECDA1D3}" sibTransId="{0CC9A516-9C46-4662-B2B7-0319418C4DFC}"/>
    <dgm:cxn modelId="{AD6DACF9-4E4A-4B72-A1D2-A10356291F70}" type="presOf" srcId="{901DAA0B-7776-44AE-8533-21CF76EE4971}" destId="{D0A26802-3996-4E40-AB86-452514915982}" srcOrd="0" destOrd="3" presId="urn:microsoft.com/office/officeart/2005/8/layout/hProcess7"/>
    <dgm:cxn modelId="{BC9A02A4-D30D-4C9D-85F1-585BEF09E04E}" type="presOf" srcId="{5205D9D4-4BE5-408F-B8EC-5853D1209E7E}" destId="{51F96739-5A84-4E33-A898-059CA28BA399}" srcOrd="1" destOrd="0" presId="urn:microsoft.com/office/officeart/2005/8/layout/hProcess7"/>
    <dgm:cxn modelId="{7F65F327-8D22-4091-BDBC-AAC3BE649E56}" type="presOf" srcId="{55111C0A-ABBF-4323-B86F-62749412D2BF}" destId="{FD7F4242-1617-48D8-A738-F1C2205E2628}" srcOrd="0" destOrd="0" presId="urn:microsoft.com/office/officeart/2005/8/layout/hProcess7"/>
    <dgm:cxn modelId="{E8AD3F57-7E20-45BF-A194-ED7BCE981077}" type="presParOf" srcId="{8B19B8C0-4645-43FD-B65F-21AA01F69E5F}" destId="{7794E048-F8B5-40F6-BE02-DA1EC8A04708}" srcOrd="0" destOrd="0" presId="urn:microsoft.com/office/officeart/2005/8/layout/hProcess7"/>
    <dgm:cxn modelId="{D804D1F8-0EC1-4144-AF31-79AEB08D2784}" type="presParOf" srcId="{7794E048-F8B5-40F6-BE02-DA1EC8A04708}" destId="{FD7F4242-1617-48D8-A738-F1C2205E2628}" srcOrd="0" destOrd="0" presId="urn:microsoft.com/office/officeart/2005/8/layout/hProcess7"/>
    <dgm:cxn modelId="{F0018C64-F413-4538-A0BD-3CF31F7D4A2E}" type="presParOf" srcId="{7794E048-F8B5-40F6-BE02-DA1EC8A04708}" destId="{0086A219-E23D-43BE-95CD-A23D0B9D5484}" srcOrd="1" destOrd="0" presId="urn:microsoft.com/office/officeart/2005/8/layout/hProcess7"/>
    <dgm:cxn modelId="{9AA89AAC-D75F-4CB6-9967-333D283FFBB6}" type="presParOf" srcId="{7794E048-F8B5-40F6-BE02-DA1EC8A04708}" destId="{D0A26802-3996-4E40-AB86-452514915982}" srcOrd="2" destOrd="0" presId="urn:microsoft.com/office/officeart/2005/8/layout/hProcess7"/>
    <dgm:cxn modelId="{ED9D5542-5A7C-4EF0-A33D-03C816A9C3A0}" type="presParOf" srcId="{8B19B8C0-4645-43FD-B65F-21AA01F69E5F}" destId="{5814C56D-8942-4A0E-BB4E-723DF3B33F61}" srcOrd="1" destOrd="0" presId="urn:microsoft.com/office/officeart/2005/8/layout/hProcess7"/>
    <dgm:cxn modelId="{F6F9F877-0C58-4DB5-8FCE-0539CAB70F4E}" type="presParOf" srcId="{8B19B8C0-4645-43FD-B65F-21AA01F69E5F}" destId="{A7E57A98-EE35-4A70-ABE7-D65AF24A2B20}" srcOrd="2" destOrd="0" presId="urn:microsoft.com/office/officeart/2005/8/layout/hProcess7"/>
    <dgm:cxn modelId="{F0D65A89-29CF-4BED-A180-C1E313DE9BDC}" type="presParOf" srcId="{A7E57A98-EE35-4A70-ABE7-D65AF24A2B20}" destId="{9E10BC9F-065E-4581-8023-B26EA64D53CD}" srcOrd="0" destOrd="0" presId="urn:microsoft.com/office/officeart/2005/8/layout/hProcess7"/>
    <dgm:cxn modelId="{5B212417-E9C9-4120-9173-4400D30430D3}" type="presParOf" srcId="{A7E57A98-EE35-4A70-ABE7-D65AF24A2B20}" destId="{0A44BB6B-A2CB-44BE-A100-9D0DC15BC006}" srcOrd="1" destOrd="0" presId="urn:microsoft.com/office/officeart/2005/8/layout/hProcess7"/>
    <dgm:cxn modelId="{B23A9C61-F364-4B6C-9C50-3D7769F27B31}" type="presParOf" srcId="{A7E57A98-EE35-4A70-ABE7-D65AF24A2B20}" destId="{40238C98-6267-458A-9E5E-BC201238EF2F}" srcOrd="2" destOrd="0" presId="urn:microsoft.com/office/officeart/2005/8/layout/hProcess7"/>
    <dgm:cxn modelId="{F5E76B99-8E49-457B-846E-0325E62CFA67}" type="presParOf" srcId="{8B19B8C0-4645-43FD-B65F-21AA01F69E5F}" destId="{97F968F8-F4D4-43AD-836B-2F2301ADB5A7}" srcOrd="3" destOrd="0" presId="urn:microsoft.com/office/officeart/2005/8/layout/hProcess7"/>
    <dgm:cxn modelId="{ABC754CD-1E4A-4741-A4D1-E8F96B61C7B9}" type="presParOf" srcId="{8B19B8C0-4645-43FD-B65F-21AA01F69E5F}" destId="{E4378F3D-17BF-49E7-8F68-E38C6E6C4BCC}" srcOrd="4" destOrd="0" presId="urn:microsoft.com/office/officeart/2005/8/layout/hProcess7"/>
    <dgm:cxn modelId="{AC257988-8B05-4021-AA1A-DA1EDD898C29}" type="presParOf" srcId="{E4378F3D-17BF-49E7-8F68-E38C6E6C4BCC}" destId="{D70282F9-E01B-4C87-BCED-289C4320F4C4}" srcOrd="0" destOrd="0" presId="urn:microsoft.com/office/officeart/2005/8/layout/hProcess7"/>
    <dgm:cxn modelId="{BB6DC4C4-3485-42F9-9C45-07527E5C20A5}" type="presParOf" srcId="{E4378F3D-17BF-49E7-8F68-E38C6E6C4BCC}" destId="{62FB1EEC-D22A-497E-AC56-DDABC4BF4971}" srcOrd="1" destOrd="0" presId="urn:microsoft.com/office/officeart/2005/8/layout/hProcess7"/>
    <dgm:cxn modelId="{0F406A00-AC4D-4575-9C4E-B6FCCB250C3C}" type="presParOf" srcId="{E4378F3D-17BF-49E7-8F68-E38C6E6C4BCC}" destId="{421AA544-F059-42F6-9160-F9D87FDD9AE4}" srcOrd="2" destOrd="0" presId="urn:microsoft.com/office/officeart/2005/8/layout/hProcess7"/>
    <dgm:cxn modelId="{E1E97E05-962E-49F1-B8BE-E18F9317377F}" type="presParOf" srcId="{8B19B8C0-4645-43FD-B65F-21AA01F69E5F}" destId="{A49A557D-A8C9-4FF0-94AD-05E61AE1D6FF}" srcOrd="5" destOrd="0" presId="urn:microsoft.com/office/officeart/2005/8/layout/hProcess7"/>
    <dgm:cxn modelId="{889EA248-8CDF-47B8-AEEF-373122749D3E}" type="presParOf" srcId="{8B19B8C0-4645-43FD-B65F-21AA01F69E5F}" destId="{6219E418-47B0-41DA-8E0F-746A201BC236}" srcOrd="6" destOrd="0" presId="urn:microsoft.com/office/officeart/2005/8/layout/hProcess7"/>
    <dgm:cxn modelId="{1CE2D63F-AF55-4E7F-9BEF-C23D02EEA88C}" type="presParOf" srcId="{6219E418-47B0-41DA-8E0F-746A201BC236}" destId="{433CBC05-DB95-4A8B-A34B-EE2988D9B206}" srcOrd="0" destOrd="0" presId="urn:microsoft.com/office/officeart/2005/8/layout/hProcess7"/>
    <dgm:cxn modelId="{26DED031-64D8-455D-8E4E-64D293C44B2E}" type="presParOf" srcId="{6219E418-47B0-41DA-8E0F-746A201BC236}" destId="{AD9C20F0-A6D2-4FF5-A89B-E28BBB016E88}" srcOrd="1" destOrd="0" presId="urn:microsoft.com/office/officeart/2005/8/layout/hProcess7"/>
    <dgm:cxn modelId="{4D923FEE-6607-4BF2-83A3-7DE01F3866BF}" type="presParOf" srcId="{6219E418-47B0-41DA-8E0F-746A201BC236}" destId="{7D51FD7F-BD63-4DFD-8FE8-D4C773DB5C96}" srcOrd="2" destOrd="0" presId="urn:microsoft.com/office/officeart/2005/8/layout/hProcess7"/>
    <dgm:cxn modelId="{F9A2F907-E173-494B-B4B8-894CA63C1DCF}" type="presParOf" srcId="{8B19B8C0-4645-43FD-B65F-21AA01F69E5F}" destId="{D9CCC609-111A-4C19-B6B2-4FF94E08DC36}" srcOrd="7" destOrd="0" presId="urn:microsoft.com/office/officeart/2005/8/layout/hProcess7"/>
    <dgm:cxn modelId="{C177BE0D-5CC3-4335-A2C3-A6ABD9BD562B}" type="presParOf" srcId="{8B19B8C0-4645-43FD-B65F-21AA01F69E5F}" destId="{76A42A78-25A0-4BCE-A31A-ED2FFF6A4B6E}" srcOrd="8" destOrd="0" presId="urn:microsoft.com/office/officeart/2005/8/layout/hProcess7"/>
    <dgm:cxn modelId="{ACB33D30-4921-41BD-A31B-14B0239285C9}" type="presParOf" srcId="{76A42A78-25A0-4BCE-A31A-ED2FFF6A4B6E}" destId="{7C9173F9-621C-442A-88E6-63CF445050B8}" srcOrd="0" destOrd="0" presId="urn:microsoft.com/office/officeart/2005/8/layout/hProcess7"/>
    <dgm:cxn modelId="{595A9B07-EEDF-488C-8CE6-638B16F3BEED}" type="presParOf" srcId="{76A42A78-25A0-4BCE-A31A-ED2FFF6A4B6E}" destId="{51F96739-5A84-4E33-A898-059CA28BA399}" srcOrd="1" destOrd="0" presId="urn:microsoft.com/office/officeart/2005/8/layout/hProcess7"/>
    <dgm:cxn modelId="{643C1B43-2492-4E57-B6D8-E070228E7888}" type="presParOf" srcId="{76A42A78-25A0-4BCE-A31A-ED2FFF6A4B6E}" destId="{6346BE0C-3552-4A64-96AD-EF9CDA64164D}" srcOrd="2" destOrd="0" presId="urn:microsoft.com/office/officeart/2005/8/layout/hProcess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CD9528-B710-4459-8585-A29A63537989}" type="doc">
      <dgm:prSet loTypeId="urn:microsoft.com/office/officeart/2005/8/layout/equation1" loCatId="process" qsTypeId="urn:microsoft.com/office/officeart/2005/8/quickstyle/simple2" qsCatId="simple" csTypeId="urn:microsoft.com/office/officeart/2005/8/colors/accent6_1" csCatId="accent6" phldr="1"/>
      <dgm:spPr/>
    </dgm:pt>
    <dgm:pt modelId="{7EFF442A-90E6-405F-9989-E18358772313}">
      <dgm:prSet phldrT="[Text]" custT="1"/>
      <dgm:spPr/>
      <dgm:t>
        <a:bodyPr/>
        <a:lstStyle/>
        <a:p>
          <a:endParaRPr lang="en-US" sz="1400" dirty="0" smtClean="0"/>
        </a:p>
        <a:p>
          <a:r>
            <a:rPr lang="en-US" sz="1200" dirty="0" smtClean="0"/>
            <a:t>DEMAND</a:t>
          </a:r>
        </a:p>
        <a:p>
          <a:endParaRPr lang="en-US" sz="1800" dirty="0"/>
        </a:p>
      </dgm:t>
    </dgm:pt>
    <dgm:pt modelId="{92660351-4D8B-40A0-AEDD-2680C6101EE7}" type="parTrans" cxnId="{CB2AA4A8-50DD-46BB-B3F7-5F705E445241}">
      <dgm:prSet/>
      <dgm:spPr/>
      <dgm:t>
        <a:bodyPr/>
        <a:lstStyle/>
        <a:p>
          <a:endParaRPr lang="en-US"/>
        </a:p>
      </dgm:t>
    </dgm:pt>
    <dgm:pt modelId="{524D8F45-EE64-4E45-9673-E03CED7B6D35}" type="sibTrans" cxnId="{CB2AA4A8-50DD-46BB-B3F7-5F705E445241}">
      <dgm:prSet/>
      <dgm:spPr/>
      <dgm:t>
        <a:bodyPr/>
        <a:lstStyle/>
        <a:p>
          <a:endParaRPr lang="en-US" dirty="0"/>
        </a:p>
      </dgm:t>
    </dgm:pt>
    <dgm:pt modelId="{3A2FCE8F-1F42-41EB-90B9-2539C69D307F}">
      <dgm:prSet phldrT="[Text]" custT="1"/>
      <dgm:spPr/>
      <dgm:t>
        <a:bodyPr/>
        <a:lstStyle/>
        <a:p>
          <a:r>
            <a:rPr lang="en-US" sz="1400" dirty="0" smtClean="0"/>
            <a:t>Profiteers</a:t>
          </a:r>
          <a:endParaRPr lang="en-US" sz="1400" dirty="0"/>
        </a:p>
      </dgm:t>
    </dgm:pt>
    <dgm:pt modelId="{512DD9C5-58A2-4988-A349-3E34EEDDD772}" type="parTrans" cxnId="{060F6BFB-BEFC-46F2-8A4D-F8E3DEC97094}">
      <dgm:prSet/>
      <dgm:spPr/>
      <dgm:t>
        <a:bodyPr/>
        <a:lstStyle/>
        <a:p>
          <a:endParaRPr lang="en-US"/>
        </a:p>
      </dgm:t>
    </dgm:pt>
    <dgm:pt modelId="{015A8849-2392-4231-8203-ECE35D919469}" type="sibTrans" cxnId="{060F6BFB-BEFC-46F2-8A4D-F8E3DEC97094}">
      <dgm:prSet/>
      <dgm:spPr/>
      <dgm:t>
        <a:bodyPr/>
        <a:lstStyle/>
        <a:p>
          <a:endParaRPr lang="en-US" dirty="0"/>
        </a:p>
      </dgm:t>
    </dgm:pt>
    <dgm:pt modelId="{7016DCAF-CFE5-4EDF-84BB-44599EB98C60}">
      <dgm:prSet phldrT="[Text]" custT="1"/>
      <dgm:spPr/>
      <dgm:t>
        <a:bodyPr/>
        <a:lstStyle/>
        <a:p>
          <a:r>
            <a:rPr lang="en-US" sz="1800" dirty="0" smtClean="0"/>
            <a:t>Exploitation</a:t>
          </a:r>
          <a:endParaRPr lang="en-US" sz="1800" dirty="0"/>
        </a:p>
      </dgm:t>
    </dgm:pt>
    <dgm:pt modelId="{BC56ACE6-0492-4606-81C7-D6A4D413B819}" type="parTrans" cxnId="{AD6BC93E-C7D2-4F7D-A9BB-DF5C917A0625}">
      <dgm:prSet/>
      <dgm:spPr/>
      <dgm:t>
        <a:bodyPr/>
        <a:lstStyle/>
        <a:p>
          <a:endParaRPr lang="en-US"/>
        </a:p>
      </dgm:t>
    </dgm:pt>
    <dgm:pt modelId="{8A7E12EB-C020-4FCA-B6F1-1152360FC3A1}" type="sibTrans" cxnId="{AD6BC93E-C7D2-4F7D-A9BB-DF5C917A0625}">
      <dgm:prSet/>
      <dgm:spPr/>
      <dgm:t>
        <a:bodyPr/>
        <a:lstStyle/>
        <a:p>
          <a:endParaRPr lang="en-US"/>
        </a:p>
      </dgm:t>
    </dgm:pt>
    <dgm:pt modelId="{5CD25269-3FC6-4FDB-B7BE-4D7539250F69}" type="pres">
      <dgm:prSet presAssocID="{83CD9528-B710-4459-8585-A29A63537989}" presName="linearFlow" presStyleCnt="0">
        <dgm:presLayoutVars>
          <dgm:dir/>
          <dgm:resizeHandles val="exact"/>
        </dgm:presLayoutVars>
      </dgm:prSet>
      <dgm:spPr/>
    </dgm:pt>
    <dgm:pt modelId="{0D6009F3-EE32-4B4D-A373-0FB0F4BE1067}" type="pres">
      <dgm:prSet presAssocID="{7EFF442A-90E6-405F-9989-E18358772313}" presName="node" presStyleLbl="node1" presStyleIdx="0" presStyleCnt="3" custScaleX="126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2DFB-8525-4043-878F-3D490BC0846B}" type="pres">
      <dgm:prSet presAssocID="{524D8F45-EE64-4E45-9673-E03CED7B6D35}" presName="spacerL" presStyleCnt="0"/>
      <dgm:spPr/>
    </dgm:pt>
    <dgm:pt modelId="{A980AF1C-5052-4822-8E4E-DAF2E4410E73}" type="pres">
      <dgm:prSet presAssocID="{524D8F45-EE64-4E45-9673-E03CED7B6D3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7F43301-567E-4426-8E06-ADA89B143B95}" type="pres">
      <dgm:prSet presAssocID="{524D8F45-EE64-4E45-9673-E03CED7B6D35}" presName="spacerR" presStyleCnt="0"/>
      <dgm:spPr/>
    </dgm:pt>
    <dgm:pt modelId="{56F8BB32-8B00-4C39-9868-E907090CC6B5}" type="pres">
      <dgm:prSet presAssocID="{3A2FCE8F-1F42-41EB-90B9-2539C69D307F}" presName="node" presStyleLbl="node1" presStyleIdx="1" presStyleCnt="3" custScaleX="134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F6E94-4A8C-4F9D-A2F4-796B0EF594BE}" type="pres">
      <dgm:prSet presAssocID="{015A8849-2392-4231-8203-ECE35D919469}" presName="spacerL" presStyleCnt="0"/>
      <dgm:spPr/>
    </dgm:pt>
    <dgm:pt modelId="{69D5A4D3-0756-47C5-BE0B-47CCBEF7586F}" type="pres">
      <dgm:prSet presAssocID="{015A8849-2392-4231-8203-ECE35D91946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2110856-4BA5-46F5-9B1D-911A7ABBB87E}" type="pres">
      <dgm:prSet presAssocID="{015A8849-2392-4231-8203-ECE35D919469}" presName="spacerR" presStyleCnt="0"/>
      <dgm:spPr/>
    </dgm:pt>
    <dgm:pt modelId="{899DCFEF-269C-40A5-8F39-01239D975752}" type="pres">
      <dgm:prSet presAssocID="{7016DCAF-CFE5-4EDF-84BB-44599EB98C60}" presName="node" presStyleLbl="node1" presStyleIdx="2" presStyleCnt="3" custScaleX="223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FDD46-2306-4644-83CC-74A4827D5050}" type="presOf" srcId="{7EFF442A-90E6-405F-9989-E18358772313}" destId="{0D6009F3-EE32-4B4D-A373-0FB0F4BE1067}" srcOrd="0" destOrd="0" presId="urn:microsoft.com/office/officeart/2005/8/layout/equation1"/>
    <dgm:cxn modelId="{CB2AA4A8-50DD-46BB-B3F7-5F705E445241}" srcId="{83CD9528-B710-4459-8585-A29A63537989}" destId="{7EFF442A-90E6-405F-9989-E18358772313}" srcOrd="0" destOrd="0" parTransId="{92660351-4D8B-40A0-AEDD-2680C6101EE7}" sibTransId="{524D8F45-EE64-4E45-9673-E03CED7B6D35}"/>
    <dgm:cxn modelId="{728E6D15-D5FA-46BE-BB72-15592EABF256}" type="presOf" srcId="{524D8F45-EE64-4E45-9673-E03CED7B6D35}" destId="{A980AF1C-5052-4822-8E4E-DAF2E4410E73}" srcOrd="0" destOrd="0" presId="urn:microsoft.com/office/officeart/2005/8/layout/equation1"/>
    <dgm:cxn modelId="{2CDC53E6-612E-48C9-8E67-85591D917AE8}" type="presOf" srcId="{7016DCAF-CFE5-4EDF-84BB-44599EB98C60}" destId="{899DCFEF-269C-40A5-8F39-01239D975752}" srcOrd="0" destOrd="0" presId="urn:microsoft.com/office/officeart/2005/8/layout/equation1"/>
    <dgm:cxn modelId="{7609A37B-0465-4C11-A240-324206E70479}" type="presOf" srcId="{015A8849-2392-4231-8203-ECE35D919469}" destId="{69D5A4D3-0756-47C5-BE0B-47CCBEF7586F}" srcOrd="0" destOrd="0" presId="urn:microsoft.com/office/officeart/2005/8/layout/equation1"/>
    <dgm:cxn modelId="{060F6BFB-BEFC-46F2-8A4D-F8E3DEC97094}" srcId="{83CD9528-B710-4459-8585-A29A63537989}" destId="{3A2FCE8F-1F42-41EB-90B9-2539C69D307F}" srcOrd="1" destOrd="0" parTransId="{512DD9C5-58A2-4988-A349-3E34EEDDD772}" sibTransId="{015A8849-2392-4231-8203-ECE35D919469}"/>
    <dgm:cxn modelId="{B80900A7-472F-42CA-A18F-F33EF6820A41}" type="presOf" srcId="{83CD9528-B710-4459-8585-A29A63537989}" destId="{5CD25269-3FC6-4FDB-B7BE-4D7539250F69}" srcOrd="0" destOrd="0" presId="urn:microsoft.com/office/officeart/2005/8/layout/equation1"/>
    <dgm:cxn modelId="{AD6BC93E-C7D2-4F7D-A9BB-DF5C917A0625}" srcId="{83CD9528-B710-4459-8585-A29A63537989}" destId="{7016DCAF-CFE5-4EDF-84BB-44599EB98C60}" srcOrd="2" destOrd="0" parTransId="{BC56ACE6-0492-4606-81C7-D6A4D413B819}" sibTransId="{8A7E12EB-C020-4FCA-B6F1-1152360FC3A1}"/>
    <dgm:cxn modelId="{AA26F608-AD3E-4BE1-B97F-3A440656C05B}" type="presOf" srcId="{3A2FCE8F-1F42-41EB-90B9-2539C69D307F}" destId="{56F8BB32-8B00-4C39-9868-E907090CC6B5}" srcOrd="0" destOrd="0" presId="urn:microsoft.com/office/officeart/2005/8/layout/equation1"/>
    <dgm:cxn modelId="{14758258-024E-4EFC-A1F9-189CBAEF596F}" type="presParOf" srcId="{5CD25269-3FC6-4FDB-B7BE-4D7539250F69}" destId="{0D6009F3-EE32-4B4D-A373-0FB0F4BE1067}" srcOrd="0" destOrd="0" presId="urn:microsoft.com/office/officeart/2005/8/layout/equation1"/>
    <dgm:cxn modelId="{AF944A03-7007-421C-BF0F-8E9EFD6C77E5}" type="presParOf" srcId="{5CD25269-3FC6-4FDB-B7BE-4D7539250F69}" destId="{937F2DFB-8525-4043-878F-3D490BC0846B}" srcOrd="1" destOrd="0" presId="urn:microsoft.com/office/officeart/2005/8/layout/equation1"/>
    <dgm:cxn modelId="{3A0930E9-8284-4C10-A0F6-7CA1516C17A3}" type="presParOf" srcId="{5CD25269-3FC6-4FDB-B7BE-4D7539250F69}" destId="{A980AF1C-5052-4822-8E4E-DAF2E4410E73}" srcOrd="2" destOrd="0" presId="urn:microsoft.com/office/officeart/2005/8/layout/equation1"/>
    <dgm:cxn modelId="{14205FFF-860A-453A-A825-F0A330F0E473}" type="presParOf" srcId="{5CD25269-3FC6-4FDB-B7BE-4D7539250F69}" destId="{A7F43301-567E-4426-8E06-ADA89B143B95}" srcOrd="3" destOrd="0" presId="urn:microsoft.com/office/officeart/2005/8/layout/equation1"/>
    <dgm:cxn modelId="{DD7A820E-85D4-4186-8553-1C44BCFBD3BE}" type="presParOf" srcId="{5CD25269-3FC6-4FDB-B7BE-4D7539250F69}" destId="{56F8BB32-8B00-4C39-9868-E907090CC6B5}" srcOrd="4" destOrd="0" presId="urn:microsoft.com/office/officeart/2005/8/layout/equation1"/>
    <dgm:cxn modelId="{AD9C0D7C-DE20-4D51-B561-8AA89BFEBAEB}" type="presParOf" srcId="{5CD25269-3FC6-4FDB-B7BE-4D7539250F69}" destId="{265F6E94-4A8C-4F9D-A2F4-796B0EF594BE}" srcOrd="5" destOrd="0" presId="urn:microsoft.com/office/officeart/2005/8/layout/equation1"/>
    <dgm:cxn modelId="{7D64CBA1-26F9-4318-A40C-2969B15432DB}" type="presParOf" srcId="{5CD25269-3FC6-4FDB-B7BE-4D7539250F69}" destId="{69D5A4D3-0756-47C5-BE0B-47CCBEF7586F}" srcOrd="6" destOrd="0" presId="urn:microsoft.com/office/officeart/2005/8/layout/equation1"/>
    <dgm:cxn modelId="{BB45DAE2-BB68-4BE7-B12D-D270B2894F1F}" type="presParOf" srcId="{5CD25269-3FC6-4FDB-B7BE-4D7539250F69}" destId="{72110856-4BA5-46F5-9B1D-911A7ABBB87E}" srcOrd="7" destOrd="0" presId="urn:microsoft.com/office/officeart/2005/8/layout/equation1"/>
    <dgm:cxn modelId="{5237734E-85D0-4109-AFF8-BB22C46F1E4B}" type="presParOf" srcId="{5CD25269-3FC6-4FDB-B7BE-4D7539250F69}" destId="{899DCFEF-269C-40A5-8F39-01239D975752}" srcOrd="8" destOrd="0" presId="urn:microsoft.com/office/officeart/2005/8/layout/equati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84F791-F278-4B1B-BADC-D3BB8A46D59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0"/>
      <dgm:spPr/>
    </dgm:pt>
    <dgm:pt modelId="{ACD7A959-D53A-40CC-BCC7-C4CF847C745F}" type="pres">
      <dgm:prSet presAssocID="{2984F791-F278-4B1B-BADC-D3BB8A46D59E}" presName="Name0" presStyleCnt="0">
        <dgm:presLayoutVars>
          <dgm:dir/>
          <dgm:resizeHandles val="exact"/>
        </dgm:presLayoutVars>
      </dgm:prSet>
      <dgm:spPr/>
    </dgm:pt>
    <dgm:pt modelId="{E675E967-06D7-490D-95A5-D9694C54C40B}" type="pres">
      <dgm:prSet presAssocID="{2984F791-F278-4B1B-BADC-D3BB8A46D59E}" presName="fgShape" presStyleLbl="fgShp" presStyleIdx="0" presStyleCnt="1" custLinFactNeighborX="-2989"/>
      <dgm:spPr/>
    </dgm:pt>
    <dgm:pt modelId="{E0B7B3F1-35D6-4329-9946-405256750B50}" type="pres">
      <dgm:prSet presAssocID="{2984F791-F278-4B1B-BADC-D3BB8A46D59E}" presName="linComp" presStyleCnt="0"/>
      <dgm:spPr/>
    </dgm:pt>
  </dgm:ptLst>
  <dgm:cxnLst>
    <dgm:cxn modelId="{D4A3768D-481B-476C-BFD8-DB07AD8C36DD}" type="presOf" srcId="{2984F791-F278-4B1B-BADC-D3BB8A46D59E}" destId="{ACD7A959-D53A-40CC-BCC7-C4CF847C745F}" srcOrd="0" destOrd="0" presId="urn:microsoft.com/office/officeart/2005/8/layout/hList7"/>
    <dgm:cxn modelId="{17BD7569-FA82-4E69-99F3-205845ECEBE2}" type="presParOf" srcId="{ACD7A959-D53A-40CC-BCC7-C4CF847C745F}" destId="{E675E967-06D7-490D-95A5-D9694C54C40B}" srcOrd="0" destOrd="0" presId="urn:microsoft.com/office/officeart/2005/8/layout/hList7"/>
    <dgm:cxn modelId="{D7AD2FCE-C94A-44F5-8CD3-D6BF68D6344B}" type="presParOf" srcId="{ACD7A959-D53A-40CC-BCC7-C4CF847C745F}" destId="{E0B7B3F1-35D6-4329-9946-405256750B50}" srcOrd="1" destOrd="0" presId="urn:microsoft.com/office/officeart/2005/8/layout/hList7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5DC2A2-B062-477D-840F-590801D57DAE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2804384-CCB6-4B92-81A9-78BFB11D0CFA}">
      <dgm:prSet custT="1"/>
      <dgm:spPr/>
      <dgm:t>
        <a:bodyPr/>
        <a:lstStyle/>
        <a:p>
          <a:pPr algn="ctr" rtl="0"/>
          <a:r>
            <a:rPr lang="en-US" sz="1200" b="1" dirty="0" smtClean="0">
              <a:latin typeface="+mn-lt"/>
            </a:rPr>
            <a:t>Anti-Trafficking Organizations and Service Providers</a:t>
          </a:r>
          <a:endParaRPr lang="en-US" sz="1200" b="1" dirty="0">
            <a:latin typeface="+mn-lt"/>
          </a:endParaRPr>
        </a:p>
      </dgm:t>
    </dgm:pt>
    <dgm:pt modelId="{CC13EF28-5957-4A04-A567-F19C71A8AE55}" type="parTrans" cxnId="{C85881A1-0EBC-406E-9F64-C62F28852156}">
      <dgm:prSet/>
      <dgm:spPr/>
      <dgm:t>
        <a:bodyPr/>
        <a:lstStyle/>
        <a:p>
          <a:endParaRPr lang="en-US"/>
        </a:p>
      </dgm:t>
    </dgm:pt>
    <dgm:pt modelId="{D7EC2091-0A17-4147-800E-463179E7C89E}" type="sibTrans" cxnId="{C85881A1-0EBC-406E-9F64-C62F28852156}">
      <dgm:prSet/>
      <dgm:spPr/>
      <dgm:t>
        <a:bodyPr/>
        <a:lstStyle/>
        <a:p>
          <a:endParaRPr lang="en-US"/>
        </a:p>
      </dgm:t>
    </dgm:pt>
    <dgm:pt modelId="{3D2EAC23-A647-4100-B1EC-2DECE8D24CC8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Local and Federal Law Enforcement</a:t>
          </a:r>
          <a:endParaRPr lang="en-US" sz="1200" b="1" dirty="0">
            <a:latin typeface="+mn-lt"/>
          </a:endParaRPr>
        </a:p>
      </dgm:t>
    </dgm:pt>
    <dgm:pt modelId="{993BC4A9-9641-4DCE-9BF1-844C5F47A512}" type="parTrans" cxnId="{91F08991-F80E-4330-B62C-C6A4C15422DC}">
      <dgm:prSet/>
      <dgm:spPr/>
      <dgm:t>
        <a:bodyPr/>
        <a:lstStyle/>
        <a:p>
          <a:endParaRPr lang="en-US"/>
        </a:p>
      </dgm:t>
    </dgm:pt>
    <dgm:pt modelId="{E1FE4EB2-8BDA-4893-AD77-51EC86318FA7}" type="sibTrans" cxnId="{91F08991-F80E-4330-B62C-C6A4C15422DC}">
      <dgm:prSet/>
      <dgm:spPr/>
      <dgm:t>
        <a:bodyPr/>
        <a:lstStyle/>
        <a:p>
          <a:endParaRPr lang="en-US"/>
        </a:p>
      </dgm:t>
    </dgm:pt>
    <dgm:pt modelId="{CE2DCCBD-2D87-4163-99D5-36AF7E374C79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42 DOJ-funded Task Forces</a:t>
          </a:r>
        </a:p>
      </dgm:t>
    </dgm:pt>
    <dgm:pt modelId="{F8B801D3-5C3A-4DC6-8008-CEAEE5E50DEF}" type="parTrans" cxnId="{67A8774F-501B-4BD8-AA9B-16AE2F43C8BD}">
      <dgm:prSet/>
      <dgm:spPr/>
      <dgm:t>
        <a:bodyPr/>
        <a:lstStyle/>
        <a:p>
          <a:endParaRPr lang="en-US"/>
        </a:p>
      </dgm:t>
    </dgm:pt>
    <dgm:pt modelId="{563466C0-1A7C-4C24-B937-6C0E4218A436}" type="sibTrans" cxnId="{67A8774F-501B-4BD8-AA9B-16AE2F43C8BD}">
      <dgm:prSet/>
      <dgm:spPr/>
      <dgm:t>
        <a:bodyPr/>
        <a:lstStyle/>
        <a:p>
          <a:endParaRPr lang="en-US"/>
        </a:p>
      </dgm:t>
    </dgm:pt>
    <dgm:pt modelId="{CE750EB0-558C-4E31-9D32-ADA4636D7824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Rescue and Restore Coalitions</a:t>
          </a:r>
          <a:endParaRPr lang="en-US" sz="1200" b="1" dirty="0">
            <a:latin typeface="+mn-lt"/>
          </a:endParaRPr>
        </a:p>
      </dgm:t>
    </dgm:pt>
    <dgm:pt modelId="{FF7FE550-DF10-4618-BAC6-0A4E0437BB9B}" type="parTrans" cxnId="{70AA616D-D631-40AD-9EAF-733251FC91AF}">
      <dgm:prSet/>
      <dgm:spPr/>
      <dgm:t>
        <a:bodyPr/>
        <a:lstStyle/>
        <a:p>
          <a:endParaRPr lang="en-US"/>
        </a:p>
      </dgm:t>
    </dgm:pt>
    <dgm:pt modelId="{8F31C472-1FBF-4909-B240-8D3556C5BC1B}" type="sibTrans" cxnId="{70AA616D-D631-40AD-9EAF-733251FC91AF}">
      <dgm:prSet/>
      <dgm:spPr/>
      <dgm:t>
        <a:bodyPr/>
        <a:lstStyle/>
        <a:p>
          <a:endParaRPr lang="en-US"/>
        </a:p>
      </dgm:t>
    </dgm:pt>
    <dgm:pt modelId="{4E0E2724-A763-4E89-9064-B2730F44EADC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Legal Resources</a:t>
          </a:r>
          <a:endParaRPr lang="en-US" sz="1200" b="1" dirty="0">
            <a:latin typeface="+mn-lt"/>
          </a:endParaRPr>
        </a:p>
      </dgm:t>
    </dgm:pt>
    <dgm:pt modelId="{302BADDB-92C6-4773-B689-25631329798A}" type="parTrans" cxnId="{96241204-EB44-420E-96F3-9DFB1505ADE6}">
      <dgm:prSet/>
      <dgm:spPr/>
      <dgm:t>
        <a:bodyPr/>
        <a:lstStyle/>
        <a:p>
          <a:endParaRPr lang="en-US"/>
        </a:p>
      </dgm:t>
    </dgm:pt>
    <dgm:pt modelId="{2E8D18C9-A6FC-405C-8D8C-59438CC92B63}" type="sibTrans" cxnId="{96241204-EB44-420E-96F3-9DFB1505ADE6}">
      <dgm:prSet/>
      <dgm:spPr/>
      <dgm:t>
        <a:bodyPr/>
        <a:lstStyle/>
        <a:p>
          <a:endParaRPr lang="en-US"/>
        </a:p>
      </dgm:t>
    </dgm:pt>
    <dgm:pt modelId="{C2252F87-B200-419B-87E5-C9CE660C83A3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Shelters: </a:t>
          </a:r>
        </a:p>
        <a:p>
          <a:pPr rtl="0"/>
          <a:r>
            <a:rPr lang="en-US" sz="1200" b="1" dirty="0" smtClean="0">
              <a:latin typeface="+mn-lt"/>
            </a:rPr>
            <a:t>Emergency, Transitional and Long Term 	</a:t>
          </a:r>
          <a:endParaRPr lang="en-US" sz="1200" b="1" dirty="0">
            <a:latin typeface="+mn-lt"/>
          </a:endParaRPr>
        </a:p>
      </dgm:t>
    </dgm:pt>
    <dgm:pt modelId="{233ACDFD-5FCA-4731-83BB-6C871535B02B}" type="parTrans" cxnId="{9DED0C17-AC36-4805-9214-5B64AA35973B}">
      <dgm:prSet/>
      <dgm:spPr/>
      <dgm:t>
        <a:bodyPr/>
        <a:lstStyle/>
        <a:p>
          <a:endParaRPr lang="en-US"/>
        </a:p>
      </dgm:t>
    </dgm:pt>
    <dgm:pt modelId="{59CAA050-4D5D-4038-887C-97F00E494AF5}" type="sibTrans" cxnId="{9DED0C17-AC36-4805-9214-5B64AA35973B}">
      <dgm:prSet/>
      <dgm:spPr/>
      <dgm:t>
        <a:bodyPr/>
        <a:lstStyle/>
        <a:p>
          <a:endParaRPr lang="en-US"/>
        </a:p>
      </dgm:t>
    </dgm:pt>
    <dgm:pt modelId="{3D9EA30F-4C86-4528-BA14-01DFB1311027}">
      <dgm:prSet custT="1"/>
      <dgm:spPr/>
      <dgm:t>
        <a:bodyPr/>
        <a:lstStyle/>
        <a:p>
          <a:pPr algn="ctr" rtl="0"/>
          <a:r>
            <a:rPr lang="en-US" sz="1200" b="1" dirty="0" smtClean="0">
              <a:latin typeface="+mn-lt"/>
            </a:rPr>
            <a:t>Consultants and Researchers</a:t>
          </a:r>
          <a:endParaRPr lang="en-US" sz="1200" b="1" dirty="0">
            <a:latin typeface="+mn-lt"/>
          </a:endParaRPr>
        </a:p>
      </dgm:t>
    </dgm:pt>
    <dgm:pt modelId="{D90C12CB-33BB-414E-8389-8B88A8B26F51}" type="parTrans" cxnId="{A17B535E-7675-46B9-92DD-4C75E0C6D87F}">
      <dgm:prSet/>
      <dgm:spPr/>
      <dgm:t>
        <a:bodyPr/>
        <a:lstStyle/>
        <a:p>
          <a:endParaRPr lang="en-US"/>
        </a:p>
      </dgm:t>
    </dgm:pt>
    <dgm:pt modelId="{E2EFD9F5-0E11-4C15-A9E7-E16B295A2350}" type="sibTrans" cxnId="{A17B535E-7675-46B9-92DD-4C75E0C6D87F}">
      <dgm:prSet/>
      <dgm:spPr/>
      <dgm:t>
        <a:bodyPr/>
        <a:lstStyle/>
        <a:p>
          <a:endParaRPr lang="en-US"/>
        </a:p>
      </dgm:t>
    </dgm:pt>
    <dgm:pt modelId="{0162B155-5356-4559-8D96-6F5D47074952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Outreach and Prevention</a:t>
          </a:r>
          <a:endParaRPr lang="en-US" sz="1200" b="1" dirty="0">
            <a:latin typeface="+mn-lt"/>
          </a:endParaRPr>
        </a:p>
      </dgm:t>
    </dgm:pt>
    <dgm:pt modelId="{22F667A0-F813-42B5-803D-83C9B68CF6DA}" type="parTrans" cxnId="{36AE63E3-E38C-44CF-9694-B6BE313B2E6A}">
      <dgm:prSet/>
      <dgm:spPr/>
      <dgm:t>
        <a:bodyPr/>
        <a:lstStyle/>
        <a:p>
          <a:endParaRPr lang="en-US"/>
        </a:p>
      </dgm:t>
    </dgm:pt>
    <dgm:pt modelId="{37D88253-E36E-4A21-BA8C-74EE0AFC14D9}" type="sibTrans" cxnId="{36AE63E3-E38C-44CF-9694-B6BE313B2E6A}">
      <dgm:prSet/>
      <dgm:spPr/>
      <dgm:t>
        <a:bodyPr/>
        <a:lstStyle/>
        <a:p>
          <a:endParaRPr lang="en-US"/>
        </a:p>
      </dgm:t>
    </dgm:pt>
    <dgm:pt modelId="{C64657B4-146A-463A-8B85-EAD27AB4694F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Runaway &amp; Homeless Youth Providers</a:t>
          </a:r>
          <a:endParaRPr lang="en-US" sz="1200" b="1" dirty="0">
            <a:latin typeface="+mn-lt"/>
          </a:endParaRPr>
        </a:p>
      </dgm:t>
    </dgm:pt>
    <dgm:pt modelId="{91AB9DB0-69B0-4BFB-BDE7-4370BA3D5F90}" type="parTrans" cxnId="{7D09F6D1-D3EE-430E-84A8-40167B52B00E}">
      <dgm:prSet/>
      <dgm:spPr/>
      <dgm:t>
        <a:bodyPr/>
        <a:lstStyle/>
        <a:p>
          <a:endParaRPr lang="en-US"/>
        </a:p>
      </dgm:t>
    </dgm:pt>
    <dgm:pt modelId="{DE086444-F91C-4D2F-9AD8-6F5E158F55B7}" type="sibTrans" cxnId="{7D09F6D1-D3EE-430E-84A8-40167B52B00E}">
      <dgm:prSet/>
      <dgm:spPr/>
      <dgm:t>
        <a:bodyPr/>
        <a:lstStyle/>
        <a:p>
          <a:endParaRPr lang="en-US"/>
        </a:p>
      </dgm:t>
    </dgm:pt>
    <dgm:pt modelId="{4DF09462-3E14-4498-9058-4E1770F9CE82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Labor Exploitation	</a:t>
          </a:r>
          <a:endParaRPr lang="en-US" sz="1200" b="1" dirty="0">
            <a:latin typeface="+mn-lt"/>
          </a:endParaRPr>
        </a:p>
      </dgm:t>
    </dgm:pt>
    <dgm:pt modelId="{0EAEA373-9DBC-438B-A4FE-CF7A997B24B9}" type="parTrans" cxnId="{9C5223A2-429A-48CC-AE31-C661FD7E03A9}">
      <dgm:prSet/>
      <dgm:spPr/>
      <dgm:t>
        <a:bodyPr/>
        <a:lstStyle/>
        <a:p>
          <a:endParaRPr lang="en-US"/>
        </a:p>
      </dgm:t>
    </dgm:pt>
    <dgm:pt modelId="{9C2F95E1-43BC-45DD-9B93-FA4F26EA90F9}" type="sibTrans" cxnId="{9C5223A2-429A-48CC-AE31-C661FD7E03A9}">
      <dgm:prSet/>
      <dgm:spPr/>
      <dgm:t>
        <a:bodyPr/>
        <a:lstStyle/>
        <a:p>
          <a:endParaRPr lang="en-US"/>
        </a:p>
      </dgm:t>
    </dgm:pt>
    <dgm:pt modelId="{1524BC1F-659B-4C8F-9465-FE4B2F3A70B9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Immigration Resources</a:t>
          </a:r>
          <a:endParaRPr lang="en-US" sz="1200" b="1" dirty="0">
            <a:latin typeface="+mn-lt"/>
          </a:endParaRPr>
        </a:p>
      </dgm:t>
    </dgm:pt>
    <dgm:pt modelId="{E859B25A-4436-4C9D-A66D-059F8BE55B90}" type="parTrans" cxnId="{693C8394-6FF9-4BA4-9F5A-E9A8AD63C877}">
      <dgm:prSet/>
      <dgm:spPr/>
      <dgm:t>
        <a:bodyPr/>
        <a:lstStyle/>
        <a:p>
          <a:endParaRPr lang="en-US"/>
        </a:p>
      </dgm:t>
    </dgm:pt>
    <dgm:pt modelId="{389E8A67-382E-4AD7-B30F-EB46C9DF1A97}" type="sibTrans" cxnId="{693C8394-6FF9-4BA4-9F5A-E9A8AD63C877}">
      <dgm:prSet/>
      <dgm:spPr/>
      <dgm:t>
        <a:bodyPr/>
        <a:lstStyle/>
        <a:p>
          <a:endParaRPr lang="en-US"/>
        </a:p>
      </dgm:t>
    </dgm:pt>
    <dgm:pt modelId="{02DED902-949F-428E-9D60-F8052161B6EF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Domestic Violence and Sexual Assault </a:t>
          </a:r>
          <a:endParaRPr lang="en-US" sz="1200" b="1" dirty="0">
            <a:latin typeface="+mn-lt"/>
          </a:endParaRPr>
        </a:p>
      </dgm:t>
    </dgm:pt>
    <dgm:pt modelId="{4C3B81B6-D930-428A-B60F-8795A6822078}" type="parTrans" cxnId="{54AED349-B265-44E5-B17F-AD25061A78EB}">
      <dgm:prSet/>
      <dgm:spPr/>
      <dgm:t>
        <a:bodyPr/>
        <a:lstStyle/>
        <a:p>
          <a:endParaRPr lang="en-US"/>
        </a:p>
      </dgm:t>
    </dgm:pt>
    <dgm:pt modelId="{A7551855-1875-474D-B09E-31F4DAEAD52A}" type="sibTrans" cxnId="{54AED349-B265-44E5-B17F-AD25061A78EB}">
      <dgm:prSet/>
      <dgm:spPr/>
      <dgm:t>
        <a:bodyPr/>
        <a:lstStyle/>
        <a:p>
          <a:endParaRPr lang="en-US"/>
        </a:p>
      </dgm:t>
    </dgm:pt>
    <dgm:pt modelId="{53F3C3DC-5A6E-47C2-A326-8BBCED2678E9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Substance Abuse and Mental Health</a:t>
          </a:r>
          <a:endParaRPr lang="en-US" sz="1200" b="1" dirty="0">
            <a:latin typeface="+mn-lt"/>
          </a:endParaRPr>
        </a:p>
      </dgm:t>
    </dgm:pt>
    <dgm:pt modelId="{5811A0C6-B762-4DC0-8561-EA6B2491BFB3}" type="parTrans" cxnId="{DEA20785-FD56-412C-87D8-59D691A7E3BC}">
      <dgm:prSet/>
      <dgm:spPr/>
      <dgm:t>
        <a:bodyPr/>
        <a:lstStyle/>
        <a:p>
          <a:endParaRPr lang="en-US"/>
        </a:p>
      </dgm:t>
    </dgm:pt>
    <dgm:pt modelId="{B9217F40-83D2-40B2-B75B-CDAB59D3E537}" type="sibTrans" cxnId="{DEA20785-FD56-412C-87D8-59D691A7E3BC}">
      <dgm:prSet/>
      <dgm:spPr/>
      <dgm:t>
        <a:bodyPr/>
        <a:lstStyle/>
        <a:p>
          <a:endParaRPr lang="en-US"/>
        </a:p>
      </dgm:t>
    </dgm:pt>
    <dgm:pt modelId="{E18B64B1-9F8A-41DC-B50F-AD1BFDC63CC3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General Victims of Crime and Other National Hotlines</a:t>
          </a:r>
          <a:endParaRPr lang="en-US" sz="1200" b="1" dirty="0">
            <a:latin typeface="+mn-lt"/>
          </a:endParaRPr>
        </a:p>
      </dgm:t>
    </dgm:pt>
    <dgm:pt modelId="{905D5257-1137-44B8-BBF8-B155C3D72E6C}" type="parTrans" cxnId="{B849253A-F536-4433-A92B-8C7865E057E0}">
      <dgm:prSet/>
      <dgm:spPr/>
      <dgm:t>
        <a:bodyPr/>
        <a:lstStyle/>
        <a:p>
          <a:endParaRPr lang="en-US"/>
        </a:p>
      </dgm:t>
    </dgm:pt>
    <dgm:pt modelId="{D59BFA19-B7D5-4AA7-9C38-7137408ADBB2}" type="sibTrans" cxnId="{B849253A-F536-4433-A92B-8C7865E057E0}">
      <dgm:prSet/>
      <dgm:spPr/>
      <dgm:t>
        <a:bodyPr/>
        <a:lstStyle/>
        <a:p>
          <a:endParaRPr lang="en-US"/>
        </a:p>
      </dgm:t>
    </dgm:pt>
    <dgm:pt modelId="{2F194EC9-87C1-4162-BF40-2763EC6AA0AF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Case Management</a:t>
          </a:r>
        </a:p>
      </dgm:t>
    </dgm:pt>
    <dgm:pt modelId="{0CC28BA6-6760-4385-92B4-58F890E0290C}" type="sibTrans" cxnId="{2EC1F336-F48C-4FF0-8969-01DF1011C67C}">
      <dgm:prSet/>
      <dgm:spPr/>
      <dgm:t>
        <a:bodyPr/>
        <a:lstStyle/>
        <a:p>
          <a:endParaRPr lang="en-US"/>
        </a:p>
      </dgm:t>
    </dgm:pt>
    <dgm:pt modelId="{9C8A7A8E-00C3-40DD-897A-B6AC28DD6D1E}" type="parTrans" cxnId="{2EC1F336-F48C-4FF0-8969-01DF1011C67C}">
      <dgm:prSet/>
      <dgm:spPr/>
      <dgm:t>
        <a:bodyPr/>
        <a:lstStyle/>
        <a:p>
          <a:endParaRPr lang="en-US"/>
        </a:p>
      </dgm:t>
    </dgm:pt>
    <dgm:pt modelId="{A593F6B9-64CB-4547-9C4B-41E5180AE081}" type="pres">
      <dgm:prSet presAssocID="{5C5DC2A2-B062-477D-840F-590801D57D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B3635B-3D19-456D-8F31-CCA8B314083D}" type="pres">
      <dgm:prSet presAssocID="{D2804384-CCB6-4B92-81A9-78BFB11D0CFA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8D806-5C51-4C62-BCB1-A69C62C06062}" type="pres">
      <dgm:prSet presAssocID="{D7EC2091-0A17-4147-800E-463179E7C89E}" presName="sibTrans" presStyleCnt="0"/>
      <dgm:spPr/>
      <dgm:t>
        <a:bodyPr/>
        <a:lstStyle/>
        <a:p>
          <a:endParaRPr lang="en-US"/>
        </a:p>
      </dgm:t>
    </dgm:pt>
    <dgm:pt modelId="{2E1537A7-3752-4F51-8483-4E72557FEF5B}" type="pres">
      <dgm:prSet presAssocID="{3D2EAC23-A647-4100-B1EC-2DECE8D24CC8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E3081-457A-4E44-A0CA-FBAFC7DAF18E}" type="pres">
      <dgm:prSet presAssocID="{E1FE4EB2-8BDA-4893-AD77-51EC86318FA7}" presName="sibTrans" presStyleCnt="0"/>
      <dgm:spPr/>
      <dgm:t>
        <a:bodyPr/>
        <a:lstStyle/>
        <a:p>
          <a:endParaRPr lang="en-US"/>
        </a:p>
      </dgm:t>
    </dgm:pt>
    <dgm:pt modelId="{F83883B4-2708-4CC7-8656-7534DC38CEBF}" type="pres">
      <dgm:prSet presAssocID="{CE2DCCBD-2D87-4163-99D5-36AF7E374C79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45601-13FE-4817-91BA-4A7D6340E0F8}" type="pres">
      <dgm:prSet presAssocID="{563466C0-1A7C-4C24-B937-6C0E4218A436}" presName="sibTrans" presStyleCnt="0"/>
      <dgm:spPr/>
      <dgm:t>
        <a:bodyPr/>
        <a:lstStyle/>
        <a:p>
          <a:endParaRPr lang="en-US"/>
        </a:p>
      </dgm:t>
    </dgm:pt>
    <dgm:pt modelId="{6A12118E-D2C3-40A1-A95B-8CF76A16B761}" type="pres">
      <dgm:prSet presAssocID="{CE750EB0-558C-4E31-9D32-ADA4636D7824}" presName="node" presStyleLbl="node1" presStyleIdx="3" presStyleCnt="15" custLinFactNeighborX="-2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F44D3-C928-4B70-A82B-F71C56F6201E}" type="pres">
      <dgm:prSet presAssocID="{8F31C472-1FBF-4909-B240-8D3556C5BC1B}" presName="sibTrans" presStyleCnt="0"/>
      <dgm:spPr/>
      <dgm:t>
        <a:bodyPr/>
        <a:lstStyle/>
        <a:p>
          <a:endParaRPr lang="en-US"/>
        </a:p>
      </dgm:t>
    </dgm:pt>
    <dgm:pt modelId="{EB7BCB1B-5BB0-4143-942D-46F9CFD17FC4}" type="pres">
      <dgm:prSet presAssocID="{4E0E2724-A763-4E89-9064-B2730F44EADC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72D7B-0240-4EB6-A574-24EE3757282F}" type="pres">
      <dgm:prSet presAssocID="{2E8D18C9-A6FC-405C-8D8C-59438CC92B63}" presName="sibTrans" presStyleCnt="0"/>
      <dgm:spPr/>
      <dgm:t>
        <a:bodyPr/>
        <a:lstStyle/>
        <a:p>
          <a:endParaRPr lang="en-US"/>
        </a:p>
      </dgm:t>
    </dgm:pt>
    <dgm:pt modelId="{6440A40C-458B-4FBE-94BF-9521F835CC3C}" type="pres">
      <dgm:prSet presAssocID="{C2252F87-B200-419B-87E5-C9CE660C83A3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93404-5B6D-4978-BD94-3077AD90C22D}" type="pres">
      <dgm:prSet presAssocID="{59CAA050-4D5D-4038-887C-97F00E494AF5}" presName="sibTrans" presStyleCnt="0"/>
      <dgm:spPr/>
      <dgm:t>
        <a:bodyPr/>
        <a:lstStyle/>
        <a:p>
          <a:endParaRPr lang="en-US"/>
        </a:p>
      </dgm:t>
    </dgm:pt>
    <dgm:pt modelId="{0535B996-077D-4C86-AB45-8FA6B988C312}" type="pres">
      <dgm:prSet presAssocID="{2F194EC9-87C1-4162-BF40-2763EC6AA0AF}" presName="node" presStyleLbl="node1" presStyleIdx="6" presStyleCnt="15" custLinFactNeighborY="1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8E898-1181-400C-B548-BCCC56BE2C4A}" type="pres">
      <dgm:prSet presAssocID="{0CC28BA6-6760-4385-92B4-58F890E0290C}" presName="sibTrans" presStyleCnt="0"/>
      <dgm:spPr/>
      <dgm:t>
        <a:bodyPr/>
        <a:lstStyle/>
        <a:p>
          <a:endParaRPr lang="en-US"/>
        </a:p>
      </dgm:t>
    </dgm:pt>
    <dgm:pt modelId="{787D4EBA-3D79-490C-BF08-E0F15E5FF73C}" type="pres">
      <dgm:prSet presAssocID="{3D9EA30F-4C86-4528-BA14-01DFB1311027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7F87-EDA1-43AE-8029-DF7DAF08A470}" type="pres">
      <dgm:prSet presAssocID="{E2EFD9F5-0E11-4C15-A9E7-E16B295A2350}" presName="sibTrans" presStyleCnt="0"/>
      <dgm:spPr/>
      <dgm:t>
        <a:bodyPr/>
        <a:lstStyle/>
        <a:p>
          <a:endParaRPr lang="en-US"/>
        </a:p>
      </dgm:t>
    </dgm:pt>
    <dgm:pt modelId="{F58CEEEC-7489-4FEE-8EAD-42D23AB6C97B}" type="pres">
      <dgm:prSet presAssocID="{0162B155-5356-4559-8D96-6F5D47074952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CBFF1-41EE-4AD7-811B-0EF69CAF0151}" type="pres">
      <dgm:prSet presAssocID="{37D88253-E36E-4A21-BA8C-74EE0AFC14D9}" presName="sibTrans" presStyleCnt="0"/>
      <dgm:spPr/>
      <dgm:t>
        <a:bodyPr/>
        <a:lstStyle/>
        <a:p>
          <a:endParaRPr lang="en-US"/>
        </a:p>
      </dgm:t>
    </dgm:pt>
    <dgm:pt modelId="{9348A500-451A-496D-B97B-5CB724F39AC0}" type="pres">
      <dgm:prSet presAssocID="{C64657B4-146A-463A-8B85-EAD27AB4694F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16E11-D963-4B5C-A5C6-B38C9D2BC066}" type="pres">
      <dgm:prSet presAssocID="{DE086444-F91C-4D2F-9AD8-6F5E158F55B7}" presName="sibTrans" presStyleCnt="0"/>
      <dgm:spPr/>
      <dgm:t>
        <a:bodyPr/>
        <a:lstStyle/>
        <a:p>
          <a:endParaRPr lang="en-US"/>
        </a:p>
      </dgm:t>
    </dgm:pt>
    <dgm:pt modelId="{F2FBBBD9-8D79-462C-92A8-5CF540462916}" type="pres">
      <dgm:prSet presAssocID="{4DF09462-3E14-4498-9058-4E1770F9CE82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68125-CB6E-4237-93F1-E6343E31465B}" type="pres">
      <dgm:prSet presAssocID="{9C2F95E1-43BC-45DD-9B93-FA4F26EA90F9}" presName="sibTrans" presStyleCnt="0"/>
      <dgm:spPr/>
      <dgm:t>
        <a:bodyPr/>
        <a:lstStyle/>
        <a:p>
          <a:endParaRPr lang="en-US"/>
        </a:p>
      </dgm:t>
    </dgm:pt>
    <dgm:pt modelId="{6BFE03C5-998B-468B-BF42-89B8E8F0ADCB}" type="pres">
      <dgm:prSet presAssocID="{1524BC1F-659B-4C8F-9465-FE4B2F3A70B9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23DED-CA35-4C0B-8CCB-4E007E2A3EF8}" type="pres">
      <dgm:prSet presAssocID="{389E8A67-382E-4AD7-B30F-EB46C9DF1A97}" presName="sibTrans" presStyleCnt="0"/>
      <dgm:spPr/>
      <dgm:t>
        <a:bodyPr/>
        <a:lstStyle/>
        <a:p>
          <a:endParaRPr lang="en-US"/>
        </a:p>
      </dgm:t>
    </dgm:pt>
    <dgm:pt modelId="{5EDEFF4F-E60B-440B-AECA-D8B3C4D64706}" type="pres">
      <dgm:prSet presAssocID="{02DED902-949F-428E-9D60-F8052161B6EF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107AD-FFF7-4009-9BBF-CB94A7752BD5}" type="pres">
      <dgm:prSet presAssocID="{A7551855-1875-474D-B09E-31F4DAEAD52A}" presName="sibTrans" presStyleCnt="0"/>
      <dgm:spPr/>
      <dgm:t>
        <a:bodyPr/>
        <a:lstStyle/>
        <a:p>
          <a:endParaRPr lang="en-US"/>
        </a:p>
      </dgm:t>
    </dgm:pt>
    <dgm:pt modelId="{91D95E74-8AAE-4429-A8CE-E565314040C8}" type="pres">
      <dgm:prSet presAssocID="{53F3C3DC-5A6E-47C2-A326-8BBCED2678E9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F4220-198B-4832-80A9-355C6108ACDD}" type="pres">
      <dgm:prSet presAssocID="{B9217F40-83D2-40B2-B75B-CDAB59D3E537}" presName="sibTrans" presStyleCnt="0"/>
      <dgm:spPr/>
      <dgm:t>
        <a:bodyPr/>
        <a:lstStyle/>
        <a:p>
          <a:endParaRPr lang="en-US"/>
        </a:p>
      </dgm:t>
    </dgm:pt>
    <dgm:pt modelId="{E8A8C35E-19A9-4B04-BC59-DC2639CE4B5D}" type="pres">
      <dgm:prSet presAssocID="{E18B64B1-9F8A-41DC-B50F-AD1BFDC63CC3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08991-F80E-4330-B62C-C6A4C15422DC}" srcId="{5C5DC2A2-B062-477D-840F-590801D57DAE}" destId="{3D2EAC23-A647-4100-B1EC-2DECE8D24CC8}" srcOrd="1" destOrd="0" parTransId="{993BC4A9-9641-4DCE-9BF1-844C5F47A512}" sibTransId="{E1FE4EB2-8BDA-4893-AD77-51EC86318FA7}"/>
    <dgm:cxn modelId="{2EC1F336-F48C-4FF0-8969-01DF1011C67C}" srcId="{5C5DC2A2-B062-477D-840F-590801D57DAE}" destId="{2F194EC9-87C1-4162-BF40-2763EC6AA0AF}" srcOrd="6" destOrd="0" parTransId="{9C8A7A8E-00C3-40DD-897A-B6AC28DD6D1E}" sibTransId="{0CC28BA6-6760-4385-92B4-58F890E0290C}"/>
    <dgm:cxn modelId="{B87CDD14-BC77-4AFC-852E-C3C1298BE428}" type="presOf" srcId="{C64657B4-146A-463A-8B85-EAD27AB4694F}" destId="{9348A500-451A-496D-B97B-5CB724F39AC0}" srcOrd="0" destOrd="0" presId="urn:microsoft.com/office/officeart/2005/8/layout/default"/>
    <dgm:cxn modelId="{9C5223A2-429A-48CC-AE31-C661FD7E03A9}" srcId="{5C5DC2A2-B062-477D-840F-590801D57DAE}" destId="{4DF09462-3E14-4498-9058-4E1770F9CE82}" srcOrd="10" destOrd="0" parTransId="{0EAEA373-9DBC-438B-A4FE-CF7A997B24B9}" sibTransId="{9C2F95E1-43BC-45DD-9B93-FA4F26EA90F9}"/>
    <dgm:cxn modelId="{36AE63E3-E38C-44CF-9694-B6BE313B2E6A}" srcId="{5C5DC2A2-B062-477D-840F-590801D57DAE}" destId="{0162B155-5356-4559-8D96-6F5D47074952}" srcOrd="8" destOrd="0" parTransId="{22F667A0-F813-42B5-803D-83C9B68CF6DA}" sibTransId="{37D88253-E36E-4A21-BA8C-74EE0AFC14D9}"/>
    <dgm:cxn modelId="{7D09F6D1-D3EE-430E-84A8-40167B52B00E}" srcId="{5C5DC2A2-B062-477D-840F-590801D57DAE}" destId="{C64657B4-146A-463A-8B85-EAD27AB4694F}" srcOrd="9" destOrd="0" parTransId="{91AB9DB0-69B0-4BFB-BDE7-4370BA3D5F90}" sibTransId="{DE086444-F91C-4D2F-9AD8-6F5E158F55B7}"/>
    <dgm:cxn modelId="{A17B535E-7675-46B9-92DD-4C75E0C6D87F}" srcId="{5C5DC2A2-B062-477D-840F-590801D57DAE}" destId="{3D9EA30F-4C86-4528-BA14-01DFB1311027}" srcOrd="7" destOrd="0" parTransId="{D90C12CB-33BB-414E-8389-8B88A8B26F51}" sibTransId="{E2EFD9F5-0E11-4C15-A9E7-E16B295A2350}"/>
    <dgm:cxn modelId="{9134EC98-28FF-4D5D-BA68-C25022C0D6FF}" type="presOf" srcId="{02DED902-949F-428E-9D60-F8052161B6EF}" destId="{5EDEFF4F-E60B-440B-AECA-D8B3C4D64706}" srcOrd="0" destOrd="0" presId="urn:microsoft.com/office/officeart/2005/8/layout/default"/>
    <dgm:cxn modelId="{96241204-EB44-420E-96F3-9DFB1505ADE6}" srcId="{5C5DC2A2-B062-477D-840F-590801D57DAE}" destId="{4E0E2724-A763-4E89-9064-B2730F44EADC}" srcOrd="4" destOrd="0" parTransId="{302BADDB-92C6-4773-B689-25631329798A}" sibTransId="{2E8D18C9-A6FC-405C-8D8C-59438CC92B63}"/>
    <dgm:cxn modelId="{54AED349-B265-44E5-B17F-AD25061A78EB}" srcId="{5C5DC2A2-B062-477D-840F-590801D57DAE}" destId="{02DED902-949F-428E-9D60-F8052161B6EF}" srcOrd="12" destOrd="0" parTransId="{4C3B81B6-D930-428A-B60F-8795A6822078}" sibTransId="{A7551855-1875-474D-B09E-31F4DAEAD52A}"/>
    <dgm:cxn modelId="{5D519469-75EE-4FAD-8EDA-D9CF0325AA14}" type="presOf" srcId="{E18B64B1-9F8A-41DC-B50F-AD1BFDC63CC3}" destId="{E8A8C35E-19A9-4B04-BC59-DC2639CE4B5D}" srcOrd="0" destOrd="0" presId="urn:microsoft.com/office/officeart/2005/8/layout/default"/>
    <dgm:cxn modelId="{DBEFABB9-36FD-493A-A257-94F4B2CEFF78}" type="presOf" srcId="{4E0E2724-A763-4E89-9064-B2730F44EADC}" destId="{EB7BCB1B-5BB0-4143-942D-46F9CFD17FC4}" srcOrd="0" destOrd="0" presId="urn:microsoft.com/office/officeart/2005/8/layout/default"/>
    <dgm:cxn modelId="{9DED0C17-AC36-4805-9214-5B64AA35973B}" srcId="{5C5DC2A2-B062-477D-840F-590801D57DAE}" destId="{C2252F87-B200-419B-87E5-C9CE660C83A3}" srcOrd="5" destOrd="0" parTransId="{233ACDFD-5FCA-4731-83BB-6C871535B02B}" sibTransId="{59CAA050-4D5D-4038-887C-97F00E494AF5}"/>
    <dgm:cxn modelId="{0C903C6C-BA3A-4F58-B58F-7568BBB1ED71}" type="presOf" srcId="{2F194EC9-87C1-4162-BF40-2763EC6AA0AF}" destId="{0535B996-077D-4C86-AB45-8FA6B988C312}" srcOrd="0" destOrd="0" presId="urn:microsoft.com/office/officeart/2005/8/layout/default"/>
    <dgm:cxn modelId="{4561A18F-BBF3-4651-BE36-56A463CDD2C7}" type="presOf" srcId="{0162B155-5356-4559-8D96-6F5D47074952}" destId="{F58CEEEC-7489-4FEE-8EAD-42D23AB6C97B}" srcOrd="0" destOrd="0" presId="urn:microsoft.com/office/officeart/2005/8/layout/default"/>
    <dgm:cxn modelId="{B849253A-F536-4433-A92B-8C7865E057E0}" srcId="{5C5DC2A2-B062-477D-840F-590801D57DAE}" destId="{E18B64B1-9F8A-41DC-B50F-AD1BFDC63CC3}" srcOrd="14" destOrd="0" parTransId="{905D5257-1137-44B8-BBF8-B155C3D72E6C}" sibTransId="{D59BFA19-B7D5-4AA7-9C38-7137408ADBB2}"/>
    <dgm:cxn modelId="{7DC6A3E3-6581-44A9-A695-EB714292A6AA}" type="presOf" srcId="{D2804384-CCB6-4B92-81A9-78BFB11D0CFA}" destId="{AAB3635B-3D19-456D-8F31-CCA8B314083D}" srcOrd="0" destOrd="0" presId="urn:microsoft.com/office/officeart/2005/8/layout/default"/>
    <dgm:cxn modelId="{DEA20785-FD56-412C-87D8-59D691A7E3BC}" srcId="{5C5DC2A2-B062-477D-840F-590801D57DAE}" destId="{53F3C3DC-5A6E-47C2-A326-8BBCED2678E9}" srcOrd="13" destOrd="0" parTransId="{5811A0C6-B762-4DC0-8561-EA6B2491BFB3}" sibTransId="{B9217F40-83D2-40B2-B75B-CDAB59D3E537}"/>
    <dgm:cxn modelId="{3E77E769-AB0F-4C02-A480-DA6E52821070}" type="presOf" srcId="{3D2EAC23-A647-4100-B1EC-2DECE8D24CC8}" destId="{2E1537A7-3752-4F51-8483-4E72557FEF5B}" srcOrd="0" destOrd="0" presId="urn:microsoft.com/office/officeart/2005/8/layout/default"/>
    <dgm:cxn modelId="{818F29DE-89C6-43D3-8708-8FE6BB744284}" type="presOf" srcId="{1524BC1F-659B-4C8F-9465-FE4B2F3A70B9}" destId="{6BFE03C5-998B-468B-BF42-89B8E8F0ADCB}" srcOrd="0" destOrd="0" presId="urn:microsoft.com/office/officeart/2005/8/layout/default"/>
    <dgm:cxn modelId="{C85881A1-0EBC-406E-9F64-C62F28852156}" srcId="{5C5DC2A2-B062-477D-840F-590801D57DAE}" destId="{D2804384-CCB6-4B92-81A9-78BFB11D0CFA}" srcOrd="0" destOrd="0" parTransId="{CC13EF28-5957-4A04-A567-F19C71A8AE55}" sibTransId="{D7EC2091-0A17-4147-800E-463179E7C89E}"/>
    <dgm:cxn modelId="{70AA616D-D631-40AD-9EAF-733251FC91AF}" srcId="{5C5DC2A2-B062-477D-840F-590801D57DAE}" destId="{CE750EB0-558C-4E31-9D32-ADA4636D7824}" srcOrd="3" destOrd="0" parTransId="{FF7FE550-DF10-4618-BAC6-0A4E0437BB9B}" sibTransId="{8F31C472-1FBF-4909-B240-8D3556C5BC1B}"/>
    <dgm:cxn modelId="{DCB1E087-5EB1-4B39-BF28-87DBA883DF35}" type="presOf" srcId="{CE2DCCBD-2D87-4163-99D5-36AF7E374C79}" destId="{F83883B4-2708-4CC7-8656-7534DC38CEBF}" srcOrd="0" destOrd="0" presId="urn:microsoft.com/office/officeart/2005/8/layout/default"/>
    <dgm:cxn modelId="{7839E0F7-FFEA-4816-ACC7-C192C52294EB}" type="presOf" srcId="{53F3C3DC-5A6E-47C2-A326-8BBCED2678E9}" destId="{91D95E74-8AAE-4429-A8CE-E565314040C8}" srcOrd="0" destOrd="0" presId="urn:microsoft.com/office/officeart/2005/8/layout/default"/>
    <dgm:cxn modelId="{0863B941-071F-4E25-ADCD-02014EAE51F2}" type="presOf" srcId="{C2252F87-B200-419B-87E5-C9CE660C83A3}" destId="{6440A40C-458B-4FBE-94BF-9521F835CC3C}" srcOrd="0" destOrd="0" presId="urn:microsoft.com/office/officeart/2005/8/layout/default"/>
    <dgm:cxn modelId="{67A8774F-501B-4BD8-AA9B-16AE2F43C8BD}" srcId="{5C5DC2A2-B062-477D-840F-590801D57DAE}" destId="{CE2DCCBD-2D87-4163-99D5-36AF7E374C79}" srcOrd="2" destOrd="0" parTransId="{F8B801D3-5C3A-4DC6-8008-CEAEE5E50DEF}" sibTransId="{563466C0-1A7C-4C24-B937-6C0E4218A436}"/>
    <dgm:cxn modelId="{B2402532-3410-4BFC-B2DB-8A94414437FD}" type="presOf" srcId="{3D9EA30F-4C86-4528-BA14-01DFB1311027}" destId="{787D4EBA-3D79-490C-BF08-E0F15E5FF73C}" srcOrd="0" destOrd="0" presId="urn:microsoft.com/office/officeart/2005/8/layout/default"/>
    <dgm:cxn modelId="{0B35E97B-D1D6-4A7A-B683-786DA1386748}" type="presOf" srcId="{5C5DC2A2-B062-477D-840F-590801D57DAE}" destId="{A593F6B9-64CB-4547-9C4B-41E5180AE081}" srcOrd="0" destOrd="0" presId="urn:microsoft.com/office/officeart/2005/8/layout/default"/>
    <dgm:cxn modelId="{BCBD1785-1678-41FE-980D-091662401321}" type="presOf" srcId="{CE750EB0-558C-4E31-9D32-ADA4636D7824}" destId="{6A12118E-D2C3-40A1-A95B-8CF76A16B761}" srcOrd="0" destOrd="0" presId="urn:microsoft.com/office/officeart/2005/8/layout/default"/>
    <dgm:cxn modelId="{0807ECA1-7AA8-454F-8723-9EAC2C41D04F}" type="presOf" srcId="{4DF09462-3E14-4498-9058-4E1770F9CE82}" destId="{F2FBBBD9-8D79-462C-92A8-5CF540462916}" srcOrd="0" destOrd="0" presId="urn:microsoft.com/office/officeart/2005/8/layout/default"/>
    <dgm:cxn modelId="{693C8394-6FF9-4BA4-9F5A-E9A8AD63C877}" srcId="{5C5DC2A2-B062-477D-840F-590801D57DAE}" destId="{1524BC1F-659B-4C8F-9465-FE4B2F3A70B9}" srcOrd="11" destOrd="0" parTransId="{E859B25A-4436-4C9D-A66D-059F8BE55B90}" sibTransId="{389E8A67-382E-4AD7-B30F-EB46C9DF1A97}"/>
    <dgm:cxn modelId="{7072FCAF-A7E2-4F7B-8307-97FAA56CE8C8}" type="presParOf" srcId="{A593F6B9-64CB-4547-9C4B-41E5180AE081}" destId="{AAB3635B-3D19-456D-8F31-CCA8B314083D}" srcOrd="0" destOrd="0" presId="urn:microsoft.com/office/officeart/2005/8/layout/default"/>
    <dgm:cxn modelId="{B95CC0CA-0AF4-44CA-BF60-5BE4A8400258}" type="presParOf" srcId="{A593F6B9-64CB-4547-9C4B-41E5180AE081}" destId="{8F38D806-5C51-4C62-BCB1-A69C62C06062}" srcOrd="1" destOrd="0" presId="urn:microsoft.com/office/officeart/2005/8/layout/default"/>
    <dgm:cxn modelId="{9F55943E-4079-4E9D-A3E1-0DBD593DA1C3}" type="presParOf" srcId="{A593F6B9-64CB-4547-9C4B-41E5180AE081}" destId="{2E1537A7-3752-4F51-8483-4E72557FEF5B}" srcOrd="2" destOrd="0" presId="urn:microsoft.com/office/officeart/2005/8/layout/default"/>
    <dgm:cxn modelId="{C4ECF673-16C7-40E1-BF40-B02B026F57A3}" type="presParOf" srcId="{A593F6B9-64CB-4547-9C4B-41E5180AE081}" destId="{67BE3081-457A-4E44-A0CA-FBAFC7DAF18E}" srcOrd="3" destOrd="0" presId="urn:microsoft.com/office/officeart/2005/8/layout/default"/>
    <dgm:cxn modelId="{E2453121-A383-4345-8907-DF0140F22E10}" type="presParOf" srcId="{A593F6B9-64CB-4547-9C4B-41E5180AE081}" destId="{F83883B4-2708-4CC7-8656-7534DC38CEBF}" srcOrd="4" destOrd="0" presId="urn:microsoft.com/office/officeart/2005/8/layout/default"/>
    <dgm:cxn modelId="{45AEE8CA-57E1-4D79-AFC4-55A4C2C03945}" type="presParOf" srcId="{A593F6B9-64CB-4547-9C4B-41E5180AE081}" destId="{11745601-13FE-4817-91BA-4A7D6340E0F8}" srcOrd="5" destOrd="0" presId="urn:microsoft.com/office/officeart/2005/8/layout/default"/>
    <dgm:cxn modelId="{74B01F5B-8609-4F9C-8D4A-15821F146CB1}" type="presParOf" srcId="{A593F6B9-64CB-4547-9C4B-41E5180AE081}" destId="{6A12118E-D2C3-40A1-A95B-8CF76A16B761}" srcOrd="6" destOrd="0" presId="urn:microsoft.com/office/officeart/2005/8/layout/default"/>
    <dgm:cxn modelId="{08320E67-E119-4148-A5CA-A8939551BE25}" type="presParOf" srcId="{A593F6B9-64CB-4547-9C4B-41E5180AE081}" destId="{996F44D3-C928-4B70-A82B-F71C56F6201E}" srcOrd="7" destOrd="0" presId="urn:microsoft.com/office/officeart/2005/8/layout/default"/>
    <dgm:cxn modelId="{62BF6CA3-43F2-4750-B789-2D87D748A941}" type="presParOf" srcId="{A593F6B9-64CB-4547-9C4B-41E5180AE081}" destId="{EB7BCB1B-5BB0-4143-942D-46F9CFD17FC4}" srcOrd="8" destOrd="0" presId="urn:microsoft.com/office/officeart/2005/8/layout/default"/>
    <dgm:cxn modelId="{6C164B67-D0BB-490C-AB9A-615A57FB047E}" type="presParOf" srcId="{A593F6B9-64CB-4547-9C4B-41E5180AE081}" destId="{F7972D7B-0240-4EB6-A574-24EE3757282F}" srcOrd="9" destOrd="0" presId="urn:microsoft.com/office/officeart/2005/8/layout/default"/>
    <dgm:cxn modelId="{EB33334C-18E7-4E58-A214-4393F204C710}" type="presParOf" srcId="{A593F6B9-64CB-4547-9C4B-41E5180AE081}" destId="{6440A40C-458B-4FBE-94BF-9521F835CC3C}" srcOrd="10" destOrd="0" presId="urn:microsoft.com/office/officeart/2005/8/layout/default"/>
    <dgm:cxn modelId="{D5651F7E-059F-413E-A6CE-4B292E298BD9}" type="presParOf" srcId="{A593F6B9-64CB-4547-9C4B-41E5180AE081}" destId="{EC393404-5B6D-4978-BD94-3077AD90C22D}" srcOrd="11" destOrd="0" presId="urn:microsoft.com/office/officeart/2005/8/layout/default"/>
    <dgm:cxn modelId="{F87E545B-F2B2-4C85-93E5-23C536AFCC4B}" type="presParOf" srcId="{A593F6B9-64CB-4547-9C4B-41E5180AE081}" destId="{0535B996-077D-4C86-AB45-8FA6B988C312}" srcOrd="12" destOrd="0" presId="urn:microsoft.com/office/officeart/2005/8/layout/default"/>
    <dgm:cxn modelId="{A7ACFA53-DD6F-4D86-921C-DE248B6CA588}" type="presParOf" srcId="{A593F6B9-64CB-4547-9C4B-41E5180AE081}" destId="{3498E898-1181-400C-B548-BCCC56BE2C4A}" srcOrd="13" destOrd="0" presId="urn:microsoft.com/office/officeart/2005/8/layout/default"/>
    <dgm:cxn modelId="{D0DD7BE3-16D2-4945-BB68-EBFA95F17146}" type="presParOf" srcId="{A593F6B9-64CB-4547-9C4B-41E5180AE081}" destId="{787D4EBA-3D79-490C-BF08-E0F15E5FF73C}" srcOrd="14" destOrd="0" presId="urn:microsoft.com/office/officeart/2005/8/layout/default"/>
    <dgm:cxn modelId="{CFA66496-E9B4-42AC-B349-39ECFD0C6155}" type="presParOf" srcId="{A593F6B9-64CB-4547-9C4B-41E5180AE081}" destId="{A61F7F87-EDA1-43AE-8029-DF7DAF08A470}" srcOrd="15" destOrd="0" presId="urn:microsoft.com/office/officeart/2005/8/layout/default"/>
    <dgm:cxn modelId="{00175932-842B-48C7-9B0E-3448317CE340}" type="presParOf" srcId="{A593F6B9-64CB-4547-9C4B-41E5180AE081}" destId="{F58CEEEC-7489-4FEE-8EAD-42D23AB6C97B}" srcOrd="16" destOrd="0" presId="urn:microsoft.com/office/officeart/2005/8/layout/default"/>
    <dgm:cxn modelId="{1756BA87-5A38-4FC1-AD5B-7F9839A17A50}" type="presParOf" srcId="{A593F6B9-64CB-4547-9C4B-41E5180AE081}" destId="{B02CBFF1-41EE-4AD7-811B-0EF69CAF0151}" srcOrd="17" destOrd="0" presId="urn:microsoft.com/office/officeart/2005/8/layout/default"/>
    <dgm:cxn modelId="{04094D68-5056-43CF-AB61-E712D776FE35}" type="presParOf" srcId="{A593F6B9-64CB-4547-9C4B-41E5180AE081}" destId="{9348A500-451A-496D-B97B-5CB724F39AC0}" srcOrd="18" destOrd="0" presId="urn:microsoft.com/office/officeart/2005/8/layout/default"/>
    <dgm:cxn modelId="{0586F7CF-38DF-4B4A-ADC1-4ACC9DAF8C73}" type="presParOf" srcId="{A593F6B9-64CB-4547-9C4B-41E5180AE081}" destId="{51216E11-D963-4B5C-A5C6-B38C9D2BC066}" srcOrd="19" destOrd="0" presId="urn:microsoft.com/office/officeart/2005/8/layout/default"/>
    <dgm:cxn modelId="{9DD5B82D-3362-4231-97F9-CA7BBAABE4AD}" type="presParOf" srcId="{A593F6B9-64CB-4547-9C4B-41E5180AE081}" destId="{F2FBBBD9-8D79-462C-92A8-5CF540462916}" srcOrd="20" destOrd="0" presId="urn:microsoft.com/office/officeart/2005/8/layout/default"/>
    <dgm:cxn modelId="{9D357793-A8BE-4972-A45D-1D14586016BA}" type="presParOf" srcId="{A593F6B9-64CB-4547-9C4B-41E5180AE081}" destId="{C7D68125-CB6E-4237-93F1-E6343E31465B}" srcOrd="21" destOrd="0" presId="urn:microsoft.com/office/officeart/2005/8/layout/default"/>
    <dgm:cxn modelId="{7169CBCF-4165-4A8A-8316-29E7CEC84CC0}" type="presParOf" srcId="{A593F6B9-64CB-4547-9C4B-41E5180AE081}" destId="{6BFE03C5-998B-468B-BF42-89B8E8F0ADCB}" srcOrd="22" destOrd="0" presId="urn:microsoft.com/office/officeart/2005/8/layout/default"/>
    <dgm:cxn modelId="{29D7D585-444A-4BFF-9C88-8652F39874A3}" type="presParOf" srcId="{A593F6B9-64CB-4547-9C4B-41E5180AE081}" destId="{F0523DED-CA35-4C0B-8CCB-4E007E2A3EF8}" srcOrd="23" destOrd="0" presId="urn:microsoft.com/office/officeart/2005/8/layout/default"/>
    <dgm:cxn modelId="{B38B1374-0052-4D67-855E-E015732559A3}" type="presParOf" srcId="{A593F6B9-64CB-4547-9C4B-41E5180AE081}" destId="{5EDEFF4F-E60B-440B-AECA-D8B3C4D64706}" srcOrd="24" destOrd="0" presId="urn:microsoft.com/office/officeart/2005/8/layout/default"/>
    <dgm:cxn modelId="{17669622-982A-4F20-93EF-A956DF9E58B7}" type="presParOf" srcId="{A593F6B9-64CB-4547-9C4B-41E5180AE081}" destId="{357107AD-FFF7-4009-9BBF-CB94A7752BD5}" srcOrd="25" destOrd="0" presId="urn:microsoft.com/office/officeart/2005/8/layout/default"/>
    <dgm:cxn modelId="{25D1824F-5B83-4C54-B3A2-A68ADBC3E87B}" type="presParOf" srcId="{A593F6B9-64CB-4547-9C4B-41E5180AE081}" destId="{91D95E74-8AAE-4429-A8CE-E565314040C8}" srcOrd="26" destOrd="0" presId="urn:microsoft.com/office/officeart/2005/8/layout/default"/>
    <dgm:cxn modelId="{76507EC3-84D2-468D-B9AA-CD504346E68E}" type="presParOf" srcId="{A593F6B9-64CB-4547-9C4B-41E5180AE081}" destId="{491F4220-198B-4832-80A9-355C6108ACDD}" srcOrd="27" destOrd="0" presId="urn:microsoft.com/office/officeart/2005/8/layout/default"/>
    <dgm:cxn modelId="{C1BE8794-670F-4C71-A13B-20B8157C7FED}" type="presParOf" srcId="{A593F6B9-64CB-4547-9C4B-41E5180AE081}" destId="{E8A8C35E-19A9-4B04-BC59-DC2639CE4B5D}" srcOrd="28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50905A-9905-41B3-8128-0DA79306D39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53B4C7C-0A3A-4482-8B47-1B08C036842B}">
      <dgm:prSet custT="1"/>
      <dgm:spPr/>
      <dgm:t>
        <a:bodyPr/>
        <a:lstStyle/>
        <a:p>
          <a:pPr algn="ctr" rtl="0"/>
          <a:r>
            <a:rPr lang="en-US" sz="1800" b="1" dirty="0" smtClean="0"/>
            <a:t>We are continually building, adding and expanding the database</a:t>
          </a:r>
          <a:endParaRPr lang="en-US" sz="1800" dirty="0"/>
        </a:p>
      </dgm:t>
    </dgm:pt>
    <dgm:pt modelId="{E40A352A-3012-4D3D-A95E-49C24D28F0E7}" type="parTrans" cxnId="{DC55F733-C14C-42DB-AA15-CC57E458281C}">
      <dgm:prSet/>
      <dgm:spPr/>
      <dgm:t>
        <a:bodyPr/>
        <a:lstStyle/>
        <a:p>
          <a:endParaRPr lang="en-US"/>
        </a:p>
      </dgm:t>
    </dgm:pt>
    <dgm:pt modelId="{E2C8F067-A30D-47C5-A1AE-0830C871E502}" type="sibTrans" cxnId="{DC55F733-C14C-42DB-AA15-CC57E458281C}">
      <dgm:prSet/>
      <dgm:spPr/>
      <dgm:t>
        <a:bodyPr/>
        <a:lstStyle/>
        <a:p>
          <a:endParaRPr lang="en-US"/>
        </a:p>
      </dgm:t>
    </dgm:pt>
    <dgm:pt modelId="{AC4CDDDB-FF42-463E-9AF7-58BF1DB2016B}" type="pres">
      <dgm:prSet presAssocID="{7E50905A-9905-41B3-8128-0DA79306D3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94118-FEA6-486D-8492-2A384F14D6A3}" type="pres">
      <dgm:prSet presAssocID="{153B4C7C-0A3A-4482-8B47-1B08C036842B}" presName="parentText" presStyleLbl="node1" presStyleIdx="0" presStyleCnt="1" custLinFactNeighborY="-12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55F733-C14C-42DB-AA15-CC57E458281C}" srcId="{7E50905A-9905-41B3-8128-0DA79306D395}" destId="{153B4C7C-0A3A-4482-8B47-1B08C036842B}" srcOrd="0" destOrd="0" parTransId="{E40A352A-3012-4D3D-A95E-49C24D28F0E7}" sibTransId="{E2C8F067-A30D-47C5-A1AE-0830C871E502}"/>
    <dgm:cxn modelId="{91506844-2A1D-4C47-B1D6-76562ED1AB5C}" type="presOf" srcId="{153B4C7C-0A3A-4482-8B47-1B08C036842B}" destId="{C2A94118-FEA6-486D-8492-2A384F14D6A3}" srcOrd="0" destOrd="0" presId="urn:microsoft.com/office/officeart/2005/8/layout/vList2"/>
    <dgm:cxn modelId="{914A6D9F-B484-425E-817B-21C5996A07C4}" type="presOf" srcId="{7E50905A-9905-41B3-8128-0DA79306D395}" destId="{AC4CDDDB-FF42-463E-9AF7-58BF1DB2016B}" srcOrd="0" destOrd="0" presId="urn:microsoft.com/office/officeart/2005/8/layout/vList2"/>
    <dgm:cxn modelId="{36C46135-3836-4A96-B51B-90A5E6900E32}" type="presParOf" srcId="{AC4CDDDB-FF42-463E-9AF7-58BF1DB2016B}" destId="{C2A94118-FEA6-486D-8492-2A384F14D6A3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6A52ED-22DB-4C81-89D8-D0C44ACCF014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4B170-D142-46B7-8458-E921B41E1A98}">
      <dgm:prSet custT="1"/>
      <dgm:spPr>
        <a:gradFill rotWithShape="0">
          <a:gsLst>
            <a:gs pos="0">
              <a:srgbClr val="C0000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lang="en-US" sz="2200" b="1" dirty="0" smtClean="0"/>
            <a:t>C</a:t>
          </a:r>
          <a:r>
            <a:rPr lang="en-US" sz="2200" dirty="0" smtClean="0"/>
            <a:t>risis Calls</a:t>
          </a:r>
          <a:endParaRPr lang="en-US" sz="2200" dirty="0"/>
        </a:p>
      </dgm:t>
    </dgm:pt>
    <dgm:pt modelId="{FC8B0427-BF72-4C95-9D4A-0AEDC058437F}" type="parTrans" cxnId="{40C5459F-A9B4-4AA3-9E24-D0598A747FD6}">
      <dgm:prSet/>
      <dgm:spPr/>
      <dgm:t>
        <a:bodyPr/>
        <a:lstStyle/>
        <a:p>
          <a:endParaRPr lang="en-US"/>
        </a:p>
      </dgm:t>
    </dgm:pt>
    <dgm:pt modelId="{B3968C80-3C33-4A06-BDFA-7DE205309F6D}" type="sibTrans" cxnId="{40C5459F-A9B4-4AA3-9E24-D0598A747FD6}">
      <dgm:prSet/>
      <dgm:spPr/>
      <dgm:t>
        <a:bodyPr/>
        <a:lstStyle/>
        <a:p>
          <a:endParaRPr lang="en-US"/>
        </a:p>
      </dgm:t>
    </dgm:pt>
    <dgm:pt modelId="{09421E1C-1BD5-4FB9-9977-F2C24832D2E4}">
      <dgm:prSet custT="1"/>
      <dgm:spPr>
        <a:gradFill rotWithShape="0">
          <a:gsLst>
            <a:gs pos="0">
              <a:srgbClr val="00B05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lang="en-US" sz="2200" b="1" dirty="0" smtClean="0"/>
            <a:t>T</a:t>
          </a:r>
          <a:r>
            <a:rPr lang="en-US" sz="2200" dirty="0" smtClean="0"/>
            <a:t>ips</a:t>
          </a:r>
          <a:endParaRPr lang="en-US" sz="2200" dirty="0"/>
        </a:p>
      </dgm:t>
    </dgm:pt>
    <dgm:pt modelId="{7C8AEB2D-7F8C-469B-8721-FFC73E2F9E0C}" type="parTrans" cxnId="{35E0576E-DB7E-4B07-8E72-C0214D72BE21}">
      <dgm:prSet/>
      <dgm:spPr/>
      <dgm:t>
        <a:bodyPr/>
        <a:lstStyle/>
        <a:p>
          <a:endParaRPr lang="en-US"/>
        </a:p>
      </dgm:t>
    </dgm:pt>
    <dgm:pt modelId="{F6DF27CF-6F0C-43DF-8FF8-9010D04508EA}" type="sibTrans" cxnId="{35E0576E-DB7E-4B07-8E72-C0214D72BE21}">
      <dgm:prSet/>
      <dgm:spPr/>
      <dgm:t>
        <a:bodyPr/>
        <a:lstStyle/>
        <a:p>
          <a:endParaRPr lang="en-US"/>
        </a:p>
      </dgm:t>
    </dgm:pt>
    <dgm:pt modelId="{17A650DC-FA64-4FBF-A5C7-CF4F10805079}">
      <dgm:prSet custT="1"/>
      <dgm:spPr>
        <a:gradFill rotWithShape="0">
          <a:gsLst>
            <a:gs pos="0">
              <a:srgbClr val="0033CC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lang="en-US" sz="2000" b="1" dirty="0" smtClean="0"/>
            <a:t>T</a:t>
          </a:r>
          <a:r>
            <a:rPr lang="en-US" sz="2000" dirty="0" smtClean="0"/>
            <a:t>raining &amp;Technical Assistance</a:t>
          </a:r>
          <a:endParaRPr lang="en-US" sz="2000" dirty="0"/>
        </a:p>
      </dgm:t>
    </dgm:pt>
    <dgm:pt modelId="{D6D191FF-9F0B-4FE0-843B-8E7E27463E25}" type="parTrans" cxnId="{43710CC4-1696-42F7-9131-D9367C4F8D9A}">
      <dgm:prSet/>
      <dgm:spPr/>
      <dgm:t>
        <a:bodyPr/>
        <a:lstStyle/>
        <a:p>
          <a:endParaRPr lang="en-US"/>
        </a:p>
      </dgm:t>
    </dgm:pt>
    <dgm:pt modelId="{1A325F19-8AD4-44D0-B294-8523D644D531}" type="sibTrans" cxnId="{43710CC4-1696-42F7-9131-D9367C4F8D9A}">
      <dgm:prSet/>
      <dgm:spPr/>
      <dgm:t>
        <a:bodyPr/>
        <a:lstStyle/>
        <a:p>
          <a:endParaRPr lang="en-US"/>
        </a:p>
      </dgm:t>
    </dgm:pt>
    <dgm:pt modelId="{BEA94E73-B151-46F4-9AB7-A03184714D9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19%</a:t>
          </a:r>
          <a:endParaRPr lang="en-US" dirty="0"/>
        </a:p>
      </dgm:t>
    </dgm:pt>
    <dgm:pt modelId="{0F725F97-B155-4073-85AA-F1E069BCE032}" type="parTrans" cxnId="{C5CC5C3F-7E01-45CA-BD12-1653A1330192}">
      <dgm:prSet/>
      <dgm:spPr/>
      <dgm:t>
        <a:bodyPr/>
        <a:lstStyle/>
        <a:p>
          <a:endParaRPr lang="en-US"/>
        </a:p>
      </dgm:t>
    </dgm:pt>
    <dgm:pt modelId="{A18041CA-452A-4ECA-BF94-45B93D6A430D}" type="sibTrans" cxnId="{C5CC5C3F-7E01-45CA-BD12-1653A1330192}">
      <dgm:prSet/>
      <dgm:spPr/>
      <dgm:t>
        <a:bodyPr/>
        <a:lstStyle/>
        <a:p>
          <a:endParaRPr lang="en-US"/>
        </a:p>
      </dgm:t>
    </dgm:pt>
    <dgm:pt modelId="{E786FEE7-FFF0-4B1C-916A-E712F8AC6902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6%</a:t>
          </a:r>
          <a:endParaRPr lang="en-US" dirty="0"/>
        </a:p>
      </dgm:t>
    </dgm:pt>
    <dgm:pt modelId="{DC6217F5-3675-4FC9-B503-543AEC4B8D12}" type="parTrans" cxnId="{F900464A-9FAD-47F3-B8F6-2CD00854BC7D}">
      <dgm:prSet/>
      <dgm:spPr/>
      <dgm:t>
        <a:bodyPr/>
        <a:lstStyle/>
        <a:p>
          <a:endParaRPr lang="en-US"/>
        </a:p>
      </dgm:t>
    </dgm:pt>
    <dgm:pt modelId="{6F42EC69-BABD-4427-A897-FD1E56AEE9CE}" type="sibTrans" cxnId="{F900464A-9FAD-47F3-B8F6-2CD00854BC7D}">
      <dgm:prSet/>
      <dgm:spPr/>
      <dgm:t>
        <a:bodyPr/>
        <a:lstStyle/>
        <a:p>
          <a:endParaRPr lang="en-US"/>
        </a:p>
      </dgm:t>
    </dgm:pt>
    <dgm:pt modelId="{F80F60E9-FED7-4471-B3F6-E04B600C7596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1%</a:t>
          </a:r>
          <a:endParaRPr lang="en-US" dirty="0"/>
        </a:p>
      </dgm:t>
    </dgm:pt>
    <dgm:pt modelId="{3E6EA5EB-5559-4C39-842A-AA254228CF99}" type="parTrans" cxnId="{FB0672CD-BAB6-4A38-86C9-2C11FCE06760}">
      <dgm:prSet/>
      <dgm:spPr/>
      <dgm:t>
        <a:bodyPr/>
        <a:lstStyle/>
        <a:p>
          <a:endParaRPr lang="en-US"/>
        </a:p>
      </dgm:t>
    </dgm:pt>
    <dgm:pt modelId="{8F1A6B39-5C8D-4555-9631-0142F472576A}" type="sibTrans" cxnId="{FB0672CD-BAB6-4A38-86C9-2C11FCE06760}">
      <dgm:prSet/>
      <dgm:spPr/>
      <dgm:t>
        <a:bodyPr/>
        <a:lstStyle/>
        <a:p>
          <a:endParaRPr lang="en-US"/>
        </a:p>
      </dgm:t>
    </dgm:pt>
    <dgm:pt modelId="{B35C9A29-C46C-4A14-ACB4-7966C3AF4636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17 calls</a:t>
          </a:r>
          <a:endParaRPr lang="en-US" dirty="0"/>
        </a:p>
      </dgm:t>
    </dgm:pt>
    <dgm:pt modelId="{14B4298B-7F1D-4092-B0E9-17DE7338AA0F}" type="parTrans" cxnId="{0746E82F-AF41-40D0-8E9A-270A8DFB0AC8}">
      <dgm:prSet/>
      <dgm:spPr/>
      <dgm:t>
        <a:bodyPr/>
        <a:lstStyle/>
        <a:p>
          <a:endParaRPr lang="en-US"/>
        </a:p>
      </dgm:t>
    </dgm:pt>
    <dgm:pt modelId="{B844542C-42BD-4F5D-88D7-F5B2C9D3D9D3}" type="sibTrans" cxnId="{0746E82F-AF41-40D0-8E9A-270A8DFB0AC8}">
      <dgm:prSet/>
      <dgm:spPr/>
      <dgm:t>
        <a:bodyPr/>
        <a:lstStyle/>
        <a:p>
          <a:endParaRPr lang="en-US"/>
        </a:p>
      </dgm:t>
    </dgm:pt>
    <dgm:pt modelId="{8B43E632-CC43-48A7-8540-7955695ED0B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411 calls</a:t>
          </a:r>
          <a:endParaRPr lang="en-US" dirty="0"/>
        </a:p>
      </dgm:t>
    </dgm:pt>
    <dgm:pt modelId="{476A44EE-4BC6-42B0-9B7A-59E55CEA3768}" type="parTrans" cxnId="{9B673E96-4632-487E-AD9A-7AF8C03E7179}">
      <dgm:prSet/>
      <dgm:spPr/>
      <dgm:t>
        <a:bodyPr/>
        <a:lstStyle/>
        <a:p>
          <a:endParaRPr lang="en-US"/>
        </a:p>
      </dgm:t>
    </dgm:pt>
    <dgm:pt modelId="{836DBF49-9B09-451C-9CB8-9CAF4DA975BD}" type="sibTrans" cxnId="{9B673E96-4632-487E-AD9A-7AF8C03E7179}">
      <dgm:prSet/>
      <dgm:spPr/>
      <dgm:t>
        <a:bodyPr/>
        <a:lstStyle/>
        <a:p>
          <a:endParaRPr lang="en-US"/>
        </a:p>
      </dgm:t>
    </dgm:pt>
    <dgm:pt modelId="{D8EF435E-1D3E-4D4C-AFE7-7F4E91A0821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123 calls</a:t>
          </a:r>
          <a:endParaRPr lang="en-US" dirty="0"/>
        </a:p>
      </dgm:t>
    </dgm:pt>
    <dgm:pt modelId="{203587BF-2187-491D-A8B6-DB1E41C30F69}" type="parTrans" cxnId="{36A539A4-A16F-464D-BE25-C3C4C336AE3E}">
      <dgm:prSet/>
      <dgm:spPr/>
      <dgm:t>
        <a:bodyPr/>
        <a:lstStyle/>
        <a:p>
          <a:endParaRPr lang="en-US"/>
        </a:p>
      </dgm:t>
    </dgm:pt>
    <dgm:pt modelId="{7E8C535C-2382-417B-B9FB-3B912FB63BA0}" type="sibTrans" cxnId="{36A539A4-A16F-464D-BE25-C3C4C336AE3E}">
      <dgm:prSet/>
      <dgm:spPr/>
      <dgm:t>
        <a:bodyPr/>
        <a:lstStyle/>
        <a:p>
          <a:endParaRPr lang="en-US"/>
        </a:p>
      </dgm:t>
    </dgm:pt>
    <dgm:pt modelId="{50C92039-0A14-4874-A663-3D80F4FCDBCB}" type="pres">
      <dgm:prSet presAssocID="{D26A52ED-22DB-4C81-89D8-D0C44ACCF0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C87B3-5DA7-484F-8E9F-FDC8F05445C5}" type="pres">
      <dgm:prSet presAssocID="{8424B170-D142-46B7-8458-E921B41E1A98}" presName="composite" presStyleCnt="0"/>
      <dgm:spPr/>
    </dgm:pt>
    <dgm:pt modelId="{4D8ABC84-2E0D-4F32-99EC-23C22ACD0849}" type="pres">
      <dgm:prSet presAssocID="{8424B170-D142-46B7-8458-E921B41E1A98}" presName="parTx" presStyleLbl="alignNode1" presStyleIdx="0" presStyleCnt="3" custLinFactNeighborX="-5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9755C-8721-4561-9436-2A8992BF8875}" type="pres">
      <dgm:prSet presAssocID="{8424B170-D142-46B7-8458-E921B41E1A9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4E630-ACD4-4FA8-9060-8D31C43B2F25}" type="pres">
      <dgm:prSet presAssocID="{B3968C80-3C33-4A06-BDFA-7DE205309F6D}" presName="space" presStyleCnt="0"/>
      <dgm:spPr/>
    </dgm:pt>
    <dgm:pt modelId="{27715670-25D3-4D5E-936F-4548E8A8B547}" type="pres">
      <dgm:prSet presAssocID="{09421E1C-1BD5-4FB9-9977-F2C24832D2E4}" presName="composite" presStyleCnt="0"/>
      <dgm:spPr/>
    </dgm:pt>
    <dgm:pt modelId="{0806E3A9-5CDF-4D8B-8746-4A987CC510CF}" type="pres">
      <dgm:prSet presAssocID="{09421E1C-1BD5-4FB9-9977-F2C24832D2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665DF-8A2F-4EE3-97E7-53DEB7C18B79}" type="pres">
      <dgm:prSet presAssocID="{09421E1C-1BD5-4FB9-9977-F2C24832D2E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C2E9D-641B-406D-A1FB-E4177EA9B3A8}" type="pres">
      <dgm:prSet presAssocID="{F6DF27CF-6F0C-43DF-8FF8-9010D04508EA}" presName="space" presStyleCnt="0"/>
      <dgm:spPr/>
    </dgm:pt>
    <dgm:pt modelId="{5CCD5A93-BBDD-44F2-B7EF-19DAAC41FBDB}" type="pres">
      <dgm:prSet presAssocID="{17A650DC-FA64-4FBF-A5C7-CF4F10805079}" presName="composite" presStyleCnt="0"/>
      <dgm:spPr/>
    </dgm:pt>
    <dgm:pt modelId="{BBC79BDD-4D9D-490D-AA22-4695B2AFB1A7}" type="pres">
      <dgm:prSet presAssocID="{17A650DC-FA64-4FBF-A5C7-CF4F1080507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37148-64F5-4901-BB2D-D4645A6649F3}" type="pres">
      <dgm:prSet presAssocID="{17A650DC-FA64-4FBF-A5C7-CF4F1080507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0464A-9FAD-47F3-B8F6-2CD00854BC7D}" srcId="{17A650DC-FA64-4FBF-A5C7-CF4F10805079}" destId="{E786FEE7-FFF0-4B1C-916A-E712F8AC6902}" srcOrd="1" destOrd="0" parTransId="{DC6217F5-3675-4FC9-B503-543AEC4B8D12}" sibTransId="{6F42EC69-BABD-4427-A897-FD1E56AEE9CE}"/>
    <dgm:cxn modelId="{621472AE-A927-4166-BB82-749C649C2335}" type="presOf" srcId="{8424B170-D142-46B7-8458-E921B41E1A98}" destId="{4D8ABC84-2E0D-4F32-99EC-23C22ACD0849}" srcOrd="0" destOrd="0" presId="urn:microsoft.com/office/officeart/2005/8/layout/hList1"/>
    <dgm:cxn modelId="{5F2484A4-996E-4F6C-9A51-3E7BCEB6E9F5}" type="presOf" srcId="{F80F60E9-FED7-4471-B3F6-E04B600C7596}" destId="{A269755C-8721-4561-9436-2A8992BF8875}" srcOrd="0" destOrd="1" presId="urn:microsoft.com/office/officeart/2005/8/layout/hList1"/>
    <dgm:cxn modelId="{40C5459F-A9B4-4AA3-9E24-D0598A747FD6}" srcId="{D26A52ED-22DB-4C81-89D8-D0C44ACCF014}" destId="{8424B170-D142-46B7-8458-E921B41E1A98}" srcOrd="0" destOrd="0" parTransId="{FC8B0427-BF72-4C95-9D4A-0AEDC058437F}" sibTransId="{B3968C80-3C33-4A06-BDFA-7DE205309F6D}"/>
    <dgm:cxn modelId="{0746E82F-AF41-40D0-8E9A-270A8DFB0AC8}" srcId="{8424B170-D142-46B7-8458-E921B41E1A98}" destId="{B35C9A29-C46C-4A14-ACB4-7966C3AF4636}" srcOrd="0" destOrd="0" parTransId="{14B4298B-7F1D-4092-B0E9-17DE7338AA0F}" sibTransId="{B844542C-42BD-4F5D-88D7-F5B2C9D3D9D3}"/>
    <dgm:cxn modelId="{FB0672CD-BAB6-4A38-86C9-2C11FCE06760}" srcId="{8424B170-D142-46B7-8458-E921B41E1A98}" destId="{F80F60E9-FED7-4471-B3F6-E04B600C7596}" srcOrd="1" destOrd="0" parTransId="{3E6EA5EB-5559-4C39-842A-AA254228CF99}" sibTransId="{8F1A6B39-5C8D-4555-9631-0142F472576A}"/>
    <dgm:cxn modelId="{36A539A4-A16F-464D-BE25-C3C4C336AE3E}" srcId="{17A650DC-FA64-4FBF-A5C7-CF4F10805079}" destId="{D8EF435E-1D3E-4D4C-AFE7-7F4E91A0821D}" srcOrd="0" destOrd="0" parTransId="{203587BF-2187-491D-A8B6-DB1E41C30F69}" sibTransId="{7E8C535C-2382-417B-B9FB-3B912FB63BA0}"/>
    <dgm:cxn modelId="{C5CC5C3F-7E01-45CA-BD12-1653A1330192}" srcId="{09421E1C-1BD5-4FB9-9977-F2C24832D2E4}" destId="{BEA94E73-B151-46F4-9AB7-A03184714D95}" srcOrd="1" destOrd="0" parTransId="{0F725F97-B155-4073-85AA-F1E069BCE032}" sibTransId="{A18041CA-452A-4ECA-BF94-45B93D6A430D}"/>
    <dgm:cxn modelId="{350028A5-E0FE-4668-A213-114D62F97B8A}" type="presOf" srcId="{D8EF435E-1D3E-4D4C-AFE7-7F4E91A0821D}" destId="{67B37148-64F5-4901-BB2D-D4645A6649F3}" srcOrd="0" destOrd="0" presId="urn:microsoft.com/office/officeart/2005/8/layout/hList1"/>
    <dgm:cxn modelId="{43710CC4-1696-42F7-9131-D9367C4F8D9A}" srcId="{D26A52ED-22DB-4C81-89D8-D0C44ACCF014}" destId="{17A650DC-FA64-4FBF-A5C7-CF4F10805079}" srcOrd="2" destOrd="0" parTransId="{D6D191FF-9F0B-4FE0-843B-8E7E27463E25}" sibTransId="{1A325F19-8AD4-44D0-B294-8523D644D531}"/>
    <dgm:cxn modelId="{9B673E96-4632-487E-AD9A-7AF8C03E7179}" srcId="{09421E1C-1BD5-4FB9-9977-F2C24832D2E4}" destId="{8B43E632-CC43-48A7-8540-7955695ED0B5}" srcOrd="0" destOrd="0" parTransId="{476A44EE-4BC6-42B0-9B7A-59E55CEA3768}" sibTransId="{836DBF49-9B09-451C-9CB8-9CAF4DA975BD}"/>
    <dgm:cxn modelId="{D1E5D2AD-B2AF-4778-A194-F949ABAFFA6D}" type="presOf" srcId="{D26A52ED-22DB-4C81-89D8-D0C44ACCF014}" destId="{50C92039-0A14-4874-A663-3D80F4FCDBCB}" srcOrd="0" destOrd="0" presId="urn:microsoft.com/office/officeart/2005/8/layout/hList1"/>
    <dgm:cxn modelId="{B5A184A7-46C9-48CF-B0B8-ECA13C67621E}" type="presOf" srcId="{B35C9A29-C46C-4A14-ACB4-7966C3AF4636}" destId="{A269755C-8721-4561-9436-2A8992BF8875}" srcOrd="0" destOrd="0" presId="urn:microsoft.com/office/officeart/2005/8/layout/hList1"/>
    <dgm:cxn modelId="{2A07F9E4-741E-45B4-AA34-1C58D638B09C}" type="presOf" srcId="{17A650DC-FA64-4FBF-A5C7-CF4F10805079}" destId="{BBC79BDD-4D9D-490D-AA22-4695B2AFB1A7}" srcOrd="0" destOrd="0" presId="urn:microsoft.com/office/officeart/2005/8/layout/hList1"/>
    <dgm:cxn modelId="{4E27045E-44B1-4FB2-BB16-2377FD1B1C61}" type="presOf" srcId="{BEA94E73-B151-46F4-9AB7-A03184714D95}" destId="{EDF665DF-8A2F-4EE3-97E7-53DEB7C18B79}" srcOrd="0" destOrd="1" presId="urn:microsoft.com/office/officeart/2005/8/layout/hList1"/>
    <dgm:cxn modelId="{AC3FB808-5615-4423-BAC1-003B4379AAEE}" type="presOf" srcId="{09421E1C-1BD5-4FB9-9977-F2C24832D2E4}" destId="{0806E3A9-5CDF-4D8B-8746-4A987CC510CF}" srcOrd="0" destOrd="0" presId="urn:microsoft.com/office/officeart/2005/8/layout/hList1"/>
    <dgm:cxn modelId="{35E0576E-DB7E-4B07-8E72-C0214D72BE21}" srcId="{D26A52ED-22DB-4C81-89D8-D0C44ACCF014}" destId="{09421E1C-1BD5-4FB9-9977-F2C24832D2E4}" srcOrd="1" destOrd="0" parTransId="{7C8AEB2D-7F8C-469B-8721-FFC73E2F9E0C}" sibTransId="{F6DF27CF-6F0C-43DF-8FF8-9010D04508EA}"/>
    <dgm:cxn modelId="{65BD6AEA-122F-4F26-AD0D-CEB342CE366E}" type="presOf" srcId="{E786FEE7-FFF0-4B1C-916A-E712F8AC6902}" destId="{67B37148-64F5-4901-BB2D-D4645A6649F3}" srcOrd="0" destOrd="1" presId="urn:microsoft.com/office/officeart/2005/8/layout/hList1"/>
    <dgm:cxn modelId="{035AD818-05A9-4C91-A906-706EC1504F52}" type="presOf" srcId="{8B43E632-CC43-48A7-8540-7955695ED0B5}" destId="{EDF665DF-8A2F-4EE3-97E7-53DEB7C18B79}" srcOrd="0" destOrd="0" presId="urn:microsoft.com/office/officeart/2005/8/layout/hList1"/>
    <dgm:cxn modelId="{15779E8E-1442-45E6-AC91-476B229A3227}" type="presParOf" srcId="{50C92039-0A14-4874-A663-3D80F4FCDBCB}" destId="{685C87B3-5DA7-484F-8E9F-FDC8F05445C5}" srcOrd="0" destOrd="0" presId="urn:microsoft.com/office/officeart/2005/8/layout/hList1"/>
    <dgm:cxn modelId="{3BD7D833-8D16-4AF2-9401-EDB114B089BF}" type="presParOf" srcId="{685C87B3-5DA7-484F-8E9F-FDC8F05445C5}" destId="{4D8ABC84-2E0D-4F32-99EC-23C22ACD0849}" srcOrd="0" destOrd="0" presId="urn:microsoft.com/office/officeart/2005/8/layout/hList1"/>
    <dgm:cxn modelId="{82011C4C-E5FE-4CEC-9612-3C0D09191CAA}" type="presParOf" srcId="{685C87B3-5DA7-484F-8E9F-FDC8F05445C5}" destId="{A269755C-8721-4561-9436-2A8992BF8875}" srcOrd="1" destOrd="0" presId="urn:microsoft.com/office/officeart/2005/8/layout/hList1"/>
    <dgm:cxn modelId="{D4F9626F-2CF4-41B3-BFBD-B2C40929AECF}" type="presParOf" srcId="{50C92039-0A14-4874-A663-3D80F4FCDBCB}" destId="{1D34E630-ACD4-4FA8-9060-8D31C43B2F25}" srcOrd="1" destOrd="0" presId="urn:microsoft.com/office/officeart/2005/8/layout/hList1"/>
    <dgm:cxn modelId="{74336FC8-D617-484F-A56A-7FE0692502B1}" type="presParOf" srcId="{50C92039-0A14-4874-A663-3D80F4FCDBCB}" destId="{27715670-25D3-4D5E-936F-4548E8A8B547}" srcOrd="2" destOrd="0" presId="urn:microsoft.com/office/officeart/2005/8/layout/hList1"/>
    <dgm:cxn modelId="{9C17ECB6-38AE-4E4B-8A5A-F40246234EF6}" type="presParOf" srcId="{27715670-25D3-4D5E-936F-4548E8A8B547}" destId="{0806E3A9-5CDF-4D8B-8746-4A987CC510CF}" srcOrd="0" destOrd="0" presId="urn:microsoft.com/office/officeart/2005/8/layout/hList1"/>
    <dgm:cxn modelId="{723BF245-0330-4C98-94CF-05BE627B148D}" type="presParOf" srcId="{27715670-25D3-4D5E-936F-4548E8A8B547}" destId="{EDF665DF-8A2F-4EE3-97E7-53DEB7C18B79}" srcOrd="1" destOrd="0" presId="urn:microsoft.com/office/officeart/2005/8/layout/hList1"/>
    <dgm:cxn modelId="{2AFA4E03-C44D-40CF-BB84-42EEA35992BB}" type="presParOf" srcId="{50C92039-0A14-4874-A663-3D80F4FCDBCB}" destId="{EB2C2E9D-641B-406D-A1FB-E4177EA9B3A8}" srcOrd="3" destOrd="0" presId="urn:microsoft.com/office/officeart/2005/8/layout/hList1"/>
    <dgm:cxn modelId="{0F3FC3E4-85AA-42C3-BD0B-FBA85680C3D9}" type="presParOf" srcId="{50C92039-0A14-4874-A663-3D80F4FCDBCB}" destId="{5CCD5A93-BBDD-44F2-B7EF-19DAAC41FBDB}" srcOrd="4" destOrd="0" presId="urn:microsoft.com/office/officeart/2005/8/layout/hList1"/>
    <dgm:cxn modelId="{4D07F8F7-61CE-4EE8-89A4-A8A8625D4729}" type="presParOf" srcId="{5CCD5A93-BBDD-44F2-B7EF-19DAAC41FBDB}" destId="{BBC79BDD-4D9D-490D-AA22-4695B2AFB1A7}" srcOrd="0" destOrd="0" presId="urn:microsoft.com/office/officeart/2005/8/layout/hList1"/>
    <dgm:cxn modelId="{F728E581-9AA1-42DD-A982-7CE1323FECA4}" type="presParOf" srcId="{5CCD5A93-BBDD-44F2-B7EF-19DAAC41FBDB}" destId="{67B37148-64F5-4901-BB2D-D4645A6649F3}" srcOrd="1" destOrd="0" presId="urn:microsoft.com/office/officeart/2005/8/layout/h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6A52ED-22DB-4C81-89D8-D0C44ACCF014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4B170-D142-46B7-8458-E921B41E1A98}">
      <dgm:prSet custT="1"/>
      <dgm:spPr>
        <a:gradFill rotWithShape="0">
          <a:gsLst>
            <a:gs pos="0">
              <a:srgbClr val="7030A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lang="en-US" sz="2200" b="1" dirty="0" smtClean="0"/>
            <a:t>R</a:t>
          </a:r>
          <a:r>
            <a:rPr lang="en-US" sz="2200" dirty="0" smtClean="0"/>
            <a:t>eferrals</a:t>
          </a:r>
          <a:endParaRPr lang="en-US" sz="2200" dirty="0"/>
        </a:p>
      </dgm:t>
    </dgm:pt>
    <dgm:pt modelId="{FC8B0427-BF72-4C95-9D4A-0AEDC058437F}" type="parTrans" cxnId="{40C5459F-A9B4-4AA3-9E24-D0598A747FD6}">
      <dgm:prSet/>
      <dgm:spPr/>
      <dgm:t>
        <a:bodyPr/>
        <a:lstStyle/>
        <a:p>
          <a:endParaRPr lang="en-US"/>
        </a:p>
      </dgm:t>
    </dgm:pt>
    <dgm:pt modelId="{B3968C80-3C33-4A06-BDFA-7DE205309F6D}" type="sibTrans" cxnId="{40C5459F-A9B4-4AA3-9E24-D0598A747FD6}">
      <dgm:prSet/>
      <dgm:spPr/>
      <dgm:t>
        <a:bodyPr/>
        <a:lstStyle/>
        <a:p>
          <a:endParaRPr lang="en-US"/>
        </a:p>
      </dgm:t>
    </dgm:pt>
    <dgm:pt modelId="{09421E1C-1BD5-4FB9-9977-F2C24832D2E4}">
      <dgm:prSet custT="1"/>
      <dgm:spPr>
        <a:gradFill rotWithShape="0">
          <a:gsLst>
            <a:gs pos="0">
              <a:srgbClr val="FFFF0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lang="en-US" sz="2200" b="1" dirty="0" smtClean="0"/>
            <a:t>G</a:t>
          </a:r>
          <a:r>
            <a:rPr lang="en-US" sz="2200" dirty="0" smtClean="0"/>
            <a:t>eneral Information</a:t>
          </a:r>
          <a:endParaRPr lang="en-US" sz="2200" dirty="0"/>
        </a:p>
      </dgm:t>
    </dgm:pt>
    <dgm:pt modelId="{7C8AEB2D-7F8C-469B-8721-FFC73E2F9E0C}" type="parTrans" cxnId="{35E0576E-DB7E-4B07-8E72-C0214D72BE21}">
      <dgm:prSet/>
      <dgm:spPr/>
      <dgm:t>
        <a:bodyPr/>
        <a:lstStyle/>
        <a:p>
          <a:endParaRPr lang="en-US"/>
        </a:p>
      </dgm:t>
    </dgm:pt>
    <dgm:pt modelId="{F6DF27CF-6F0C-43DF-8FF8-9010D04508EA}" type="sibTrans" cxnId="{35E0576E-DB7E-4B07-8E72-C0214D72BE21}">
      <dgm:prSet/>
      <dgm:spPr/>
      <dgm:t>
        <a:bodyPr/>
        <a:lstStyle/>
        <a:p>
          <a:endParaRPr lang="en-US"/>
        </a:p>
      </dgm:t>
    </dgm:pt>
    <dgm:pt modelId="{17A650DC-FA64-4FBF-A5C7-CF4F10805079}">
      <dgm:prSet custT="1"/>
      <dgm:spPr>
        <a:gradFill rotWithShape="0">
          <a:gsLst>
            <a:gs pos="0">
              <a:schemeClr val="bg1">
                <a:lumMod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lang="en-US" sz="2200" dirty="0" smtClean="0"/>
            <a:t>(Un)Related</a:t>
          </a:r>
          <a:r>
            <a:rPr lang="en-US" sz="2800" dirty="0" smtClean="0"/>
            <a:t> </a:t>
          </a:r>
          <a:r>
            <a:rPr lang="en-US" sz="2200" dirty="0" smtClean="0"/>
            <a:t>Calls</a:t>
          </a:r>
          <a:endParaRPr lang="en-US" sz="2200" dirty="0"/>
        </a:p>
      </dgm:t>
    </dgm:pt>
    <dgm:pt modelId="{D6D191FF-9F0B-4FE0-843B-8E7E27463E25}" type="parTrans" cxnId="{43710CC4-1696-42F7-9131-D9367C4F8D9A}">
      <dgm:prSet/>
      <dgm:spPr/>
      <dgm:t>
        <a:bodyPr/>
        <a:lstStyle/>
        <a:p>
          <a:endParaRPr lang="en-US"/>
        </a:p>
      </dgm:t>
    </dgm:pt>
    <dgm:pt modelId="{1A325F19-8AD4-44D0-B294-8523D644D531}" type="sibTrans" cxnId="{43710CC4-1696-42F7-9131-D9367C4F8D9A}">
      <dgm:prSet/>
      <dgm:spPr/>
      <dgm:t>
        <a:bodyPr/>
        <a:lstStyle/>
        <a:p>
          <a:endParaRPr lang="en-US"/>
        </a:p>
      </dgm:t>
    </dgm:pt>
    <dgm:pt modelId="{C9A797FD-4FF2-4785-B652-2C20CF9B1747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12%	</a:t>
          </a:r>
          <a:endParaRPr lang="en-US" dirty="0"/>
        </a:p>
      </dgm:t>
    </dgm:pt>
    <dgm:pt modelId="{C3F0CBE9-7BC9-456D-A3BC-774917AAA5FF}" type="parTrans" cxnId="{BD3B9E56-6A80-4F1D-B105-46DF0EBB3B9E}">
      <dgm:prSet/>
      <dgm:spPr/>
      <dgm:t>
        <a:bodyPr/>
        <a:lstStyle/>
        <a:p>
          <a:endParaRPr lang="en-US"/>
        </a:p>
      </dgm:t>
    </dgm:pt>
    <dgm:pt modelId="{51D74B65-89E5-4C17-B3D1-9176DCDF9F36}" type="sibTrans" cxnId="{BD3B9E56-6A80-4F1D-B105-46DF0EBB3B9E}">
      <dgm:prSet/>
      <dgm:spPr/>
      <dgm:t>
        <a:bodyPr/>
        <a:lstStyle/>
        <a:p>
          <a:endParaRPr lang="en-US"/>
        </a:p>
      </dgm:t>
    </dgm:pt>
    <dgm:pt modelId="{BEA94E73-B151-46F4-9AB7-A03184714D9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33%</a:t>
          </a:r>
          <a:endParaRPr lang="en-US" dirty="0"/>
        </a:p>
      </dgm:t>
    </dgm:pt>
    <dgm:pt modelId="{0F725F97-B155-4073-85AA-F1E069BCE032}" type="parTrans" cxnId="{C5CC5C3F-7E01-45CA-BD12-1653A1330192}">
      <dgm:prSet/>
      <dgm:spPr/>
      <dgm:t>
        <a:bodyPr/>
        <a:lstStyle/>
        <a:p>
          <a:endParaRPr lang="en-US"/>
        </a:p>
      </dgm:t>
    </dgm:pt>
    <dgm:pt modelId="{A18041CA-452A-4ECA-BF94-45B93D6A430D}" type="sibTrans" cxnId="{C5CC5C3F-7E01-45CA-BD12-1653A1330192}">
      <dgm:prSet/>
      <dgm:spPr/>
      <dgm:t>
        <a:bodyPr/>
        <a:lstStyle/>
        <a:p>
          <a:endParaRPr lang="en-US"/>
        </a:p>
      </dgm:t>
    </dgm:pt>
    <dgm:pt modelId="{E786FEE7-FFF0-4B1C-916A-E712F8AC6902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20%</a:t>
          </a:r>
          <a:endParaRPr lang="en-US" dirty="0"/>
        </a:p>
      </dgm:t>
    </dgm:pt>
    <dgm:pt modelId="{DC6217F5-3675-4FC9-B503-543AEC4B8D12}" type="parTrans" cxnId="{F900464A-9FAD-47F3-B8F6-2CD00854BC7D}">
      <dgm:prSet/>
      <dgm:spPr/>
      <dgm:t>
        <a:bodyPr/>
        <a:lstStyle/>
        <a:p>
          <a:endParaRPr lang="en-US"/>
        </a:p>
      </dgm:t>
    </dgm:pt>
    <dgm:pt modelId="{6F42EC69-BABD-4427-A897-FD1E56AEE9CE}" type="sibTrans" cxnId="{F900464A-9FAD-47F3-B8F6-2CD00854BC7D}">
      <dgm:prSet/>
      <dgm:spPr/>
      <dgm:t>
        <a:bodyPr/>
        <a:lstStyle/>
        <a:p>
          <a:endParaRPr lang="en-US"/>
        </a:p>
      </dgm:t>
    </dgm:pt>
    <dgm:pt modelId="{9D8E4397-1736-428B-8BBE-FDA238FE84D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260 calls</a:t>
          </a:r>
          <a:endParaRPr lang="en-US" dirty="0"/>
        </a:p>
      </dgm:t>
    </dgm:pt>
    <dgm:pt modelId="{88369300-2DB8-4AFE-8616-C0ED280AD5AA}" type="parTrans" cxnId="{B439A8B5-C5DA-4168-812C-D8B8D0DD075F}">
      <dgm:prSet/>
      <dgm:spPr/>
      <dgm:t>
        <a:bodyPr/>
        <a:lstStyle/>
        <a:p>
          <a:endParaRPr lang="en-US"/>
        </a:p>
      </dgm:t>
    </dgm:pt>
    <dgm:pt modelId="{342719A8-7AC7-46FA-B6CC-2C54F5F41037}" type="sibTrans" cxnId="{B439A8B5-C5DA-4168-812C-D8B8D0DD075F}">
      <dgm:prSet/>
      <dgm:spPr/>
      <dgm:t>
        <a:bodyPr/>
        <a:lstStyle/>
        <a:p>
          <a:endParaRPr lang="en-US"/>
        </a:p>
      </dgm:t>
    </dgm:pt>
    <dgm:pt modelId="{AFD63258-C9CE-4ACD-8F25-96491EFFBE62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708 calls</a:t>
          </a:r>
          <a:endParaRPr lang="en-US" dirty="0"/>
        </a:p>
      </dgm:t>
    </dgm:pt>
    <dgm:pt modelId="{202CCE45-6560-4D88-98EA-CC264B50C66B}" type="parTrans" cxnId="{CD0D5647-603B-4C9D-B5C3-40C0AE2EBCDF}">
      <dgm:prSet/>
      <dgm:spPr/>
      <dgm:t>
        <a:bodyPr/>
        <a:lstStyle/>
        <a:p>
          <a:endParaRPr lang="en-US"/>
        </a:p>
      </dgm:t>
    </dgm:pt>
    <dgm:pt modelId="{716ACFD1-8C87-4000-814B-3583689EBC70}" type="sibTrans" cxnId="{CD0D5647-603B-4C9D-B5C3-40C0AE2EBCDF}">
      <dgm:prSet/>
      <dgm:spPr/>
      <dgm:t>
        <a:bodyPr/>
        <a:lstStyle/>
        <a:p>
          <a:endParaRPr lang="en-US"/>
        </a:p>
      </dgm:t>
    </dgm:pt>
    <dgm:pt modelId="{253D08CD-CCD7-468A-807E-8DC1EC2AD87B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433 calls</a:t>
          </a:r>
          <a:endParaRPr lang="en-US" dirty="0"/>
        </a:p>
      </dgm:t>
    </dgm:pt>
    <dgm:pt modelId="{2AF5F3BB-6B75-4E71-8A09-747BDA0FB56C}" type="parTrans" cxnId="{C0C8F2A4-096A-44A7-88E2-7A464C5814B1}">
      <dgm:prSet/>
      <dgm:spPr/>
      <dgm:t>
        <a:bodyPr/>
        <a:lstStyle/>
        <a:p>
          <a:endParaRPr lang="en-US"/>
        </a:p>
      </dgm:t>
    </dgm:pt>
    <dgm:pt modelId="{D9501691-FFDA-4C78-A92E-EEC4BE8E10C4}" type="sibTrans" cxnId="{C0C8F2A4-096A-44A7-88E2-7A464C5814B1}">
      <dgm:prSet/>
      <dgm:spPr/>
      <dgm:t>
        <a:bodyPr/>
        <a:lstStyle/>
        <a:p>
          <a:endParaRPr lang="en-US"/>
        </a:p>
      </dgm:t>
    </dgm:pt>
    <dgm:pt modelId="{50C92039-0A14-4874-A663-3D80F4FCDBCB}" type="pres">
      <dgm:prSet presAssocID="{D26A52ED-22DB-4C81-89D8-D0C44ACCF0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C87B3-5DA7-484F-8E9F-FDC8F05445C5}" type="pres">
      <dgm:prSet presAssocID="{8424B170-D142-46B7-8458-E921B41E1A98}" presName="composite" presStyleCnt="0"/>
      <dgm:spPr/>
    </dgm:pt>
    <dgm:pt modelId="{4D8ABC84-2E0D-4F32-99EC-23C22ACD0849}" type="pres">
      <dgm:prSet presAssocID="{8424B170-D142-46B7-8458-E921B41E1A9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9755C-8721-4561-9436-2A8992BF8875}" type="pres">
      <dgm:prSet presAssocID="{8424B170-D142-46B7-8458-E921B41E1A9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4E630-ACD4-4FA8-9060-8D31C43B2F25}" type="pres">
      <dgm:prSet presAssocID="{B3968C80-3C33-4A06-BDFA-7DE205309F6D}" presName="space" presStyleCnt="0"/>
      <dgm:spPr/>
    </dgm:pt>
    <dgm:pt modelId="{27715670-25D3-4D5E-936F-4548E8A8B547}" type="pres">
      <dgm:prSet presAssocID="{09421E1C-1BD5-4FB9-9977-F2C24832D2E4}" presName="composite" presStyleCnt="0"/>
      <dgm:spPr/>
    </dgm:pt>
    <dgm:pt modelId="{0806E3A9-5CDF-4D8B-8746-4A987CC510CF}" type="pres">
      <dgm:prSet presAssocID="{09421E1C-1BD5-4FB9-9977-F2C24832D2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665DF-8A2F-4EE3-97E7-53DEB7C18B79}" type="pres">
      <dgm:prSet presAssocID="{09421E1C-1BD5-4FB9-9977-F2C24832D2E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C2E9D-641B-406D-A1FB-E4177EA9B3A8}" type="pres">
      <dgm:prSet presAssocID="{F6DF27CF-6F0C-43DF-8FF8-9010D04508EA}" presName="space" presStyleCnt="0"/>
      <dgm:spPr/>
    </dgm:pt>
    <dgm:pt modelId="{5CCD5A93-BBDD-44F2-B7EF-19DAAC41FBDB}" type="pres">
      <dgm:prSet presAssocID="{17A650DC-FA64-4FBF-A5C7-CF4F10805079}" presName="composite" presStyleCnt="0"/>
      <dgm:spPr/>
    </dgm:pt>
    <dgm:pt modelId="{BBC79BDD-4D9D-490D-AA22-4695B2AFB1A7}" type="pres">
      <dgm:prSet presAssocID="{17A650DC-FA64-4FBF-A5C7-CF4F1080507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37148-64F5-4901-BB2D-D4645A6649F3}" type="pres">
      <dgm:prSet presAssocID="{17A650DC-FA64-4FBF-A5C7-CF4F1080507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0464A-9FAD-47F3-B8F6-2CD00854BC7D}" srcId="{17A650DC-FA64-4FBF-A5C7-CF4F10805079}" destId="{E786FEE7-FFF0-4B1C-916A-E712F8AC6902}" srcOrd="1" destOrd="0" parTransId="{DC6217F5-3675-4FC9-B503-543AEC4B8D12}" sibTransId="{6F42EC69-BABD-4427-A897-FD1E56AEE9CE}"/>
    <dgm:cxn modelId="{00797FA3-01CE-4E1F-ABD8-58A5DA16685E}" type="presOf" srcId="{E786FEE7-FFF0-4B1C-916A-E712F8AC6902}" destId="{67B37148-64F5-4901-BB2D-D4645A6649F3}" srcOrd="0" destOrd="1" presId="urn:microsoft.com/office/officeart/2005/8/layout/hList1"/>
    <dgm:cxn modelId="{051B26CD-08A0-4D67-8E77-ED52FF5C9425}" type="presOf" srcId="{D26A52ED-22DB-4C81-89D8-D0C44ACCF014}" destId="{50C92039-0A14-4874-A663-3D80F4FCDBCB}" srcOrd="0" destOrd="0" presId="urn:microsoft.com/office/officeart/2005/8/layout/hList1"/>
    <dgm:cxn modelId="{40C5459F-A9B4-4AA3-9E24-D0598A747FD6}" srcId="{D26A52ED-22DB-4C81-89D8-D0C44ACCF014}" destId="{8424B170-D142-46B7-8458-E921B41E1A98}" srcOrd="0" destOrd="0" parTransId="{FC8B0427-BF72-4C95-9D4A-0AEDC058437F}" sibTransId="{B3968C80-3C33-4A06-BDFA-7DE205309F6D}"/>
    <dgm:cxn modelId="{7C23D821-54FA-47F7-96DC-2C0BE660371C}" type="presOf" srcId="{C9A797FD-4FF2-4785-B652-2C20CF9B1747}" destId="{A269755C-8721-4561-9436-2A8992BF8875}" srcOrd="0" destOrd="1" presId="urn:microsoft.com/office/officeart/2005/8/layout/hList1"/>
    <dgm:cxn modelId="{BD3B9E56-6A80-4F1D-B105-46DF0EBB3B9E}" srcId="{8424B170-D142-46B7-8458-E921B41E1A98}" destId="{C9A797FD-4FF2-4785-B652-2C20CF9B1747}" srcOrd="1" destOrd="0" parTransId="{C3F0CBE9-7BC9-456D-A3BC-774917AAA5FF}" sibTransId="{51D74B65-89E5-4C17-B3D1-9176DCDF9F36}"/>
    <dgm:cxn modelId="{EB81C0D2-369D-4BB3-BE6E-4172A740F2DD}" type="presOf" srcId="{17A650DC-FA64-4FBF-A5C7-CF4F10805079}" destId="{BBC79BDD-4D9D-490D-AA22-4695B2AFB1A7}" srcOrd="0" destOrd="0" presId="urn:microsoft.com/office/officeart/2005/8/layout/hList1"/>
    <dgm:cxn modelId="{AF731283-29A0-4EA4-BAC5-01EE6CA89566}" type="presOf" srcId="{BEA94E73-B151-46F4-9AB7-A03184714D95}" destId="{EDF665DF-8A2F-4EE3-97E7-53DEB7C18B79}" srcOrd="0" destOrd="1" presId="urn:microsoft.com/office/officeart/2005/8/layout/hList1"/>
    <dgm:cxn modelId="{CD0D5647-603B-4C9D-B5C3-40C0AE2EBCDF}" srcId="{09421E1C-1BD5-4FB9-9977-F2C24832D2E4}" destId="{AFD63258-C9CE-4ACD-8F25-96491EFFBE62}" srcOrd="0" destOrd="0" parTransId="{202CCE45-6560-4D88-98EA-CC264B50C66B}" sibTransId="{716ACFD1-8C87-4000-814B-3583689EBC70}"/>
    <dgm:cxn modelId="{C5CC5C3F-7E01-45CA-BD12-1653A1330192}" srcId="{09421E1C-1BD5-4FB9-9977-F2C24832D2E4}" destId="{BEA94E73-B151-46F4-9AB7-A03184714D95}" srcOrd="1" destOrd="0" parTransId="{0F725F97-B155-4073-85AA-F1E069BCE032}" sibTransId="{A18041CA-452A-4ECA-BF94-45B93D6A430D}"/>
    <dgm:cxn modelId="{48AED97B-5237-4FCC-9ECE-9E6165446E83}" type="presOf" srcId="{09421E1C-1BD5-4FB9-9977-F2C24832D2E4}" destId="{0806E3A9-5CDF-4D8B-8746-4A987CC510CF}" srcOrd="0" destOrd="0" presId="urn:microsoft.com/office/officeart/2005/8/layout/hList1"/>
    <dgm:cxn modelId="{43710CC4-1696-42F7-9131-D9367C4F8D9A}" srcId="{D26A52ED-22DB-4C81-89D8-D0C44ACCF014}" destId="{17A650DC-FA64-4FBF-A5C7-CF4F10805079}" srcOrd="2" destOrd="0" parTransId="{D6D191FF-9F0B-4FE0-843B-8E7E27463E25}" sibTransId="{1A325F19-8AD4-44D0-B294-8523D644D531}"/>
    <dgm:cxn modelId="{B439A8B5-C5DA-4168-812C-D8B8D0DD075F}" srcId="{8424B170-D142-46B7-8458-E921B41E1A98}" destId="{9D8E4397-1736-428B-8BBE-FDA238FE84D5}" srcOrd="0" destOrd="0" parTransId="{88369300-2DB8-4AFE-8616-C0ED280AD5AA}" sibTransId="{342719A8-7AC7-46FA-B6CC-2C54F5F41037}"/>
    <dgm:cxn modelId="{C0C8F2A4-096A-44A7-88E2-7A464C5814B1}" srcId="{17A650DC-FA64-4FBF-A5C7-CF4F10805079}" destId="{253D08CD-CCD7-468A-807E-8DC1EC2AD87B}" srcOrd="0" destOrd="0" parTransId="{2AF5F3BB-6B75-4E71-8A09-747BDA0FB56C}" sibTransId="{D9501691-FFDA-4C78-A92E-EEC4BE8E10C4}"/>
    <dgm:cxn modelId="{798D3BB2-250E-4B34-8955-F1148F97FBA9}" type="presOf" srcId="{9D8E4397-1736-428B-8BBE-FDA238FE84D5}" destId="{A269755C-8721-4561-9436-2A8992BF8875}" srcOrd="0" destOrd="0" presId="urn:microsoft.com/office/officeart/2005/8/layout/hList1"/>
    <dgm:cxn modelId="{35E0576E-DB7E-4B07-8E72-C0214D72BE21}" srcId="{D26A52ED-22DB-4C81-89D8-D0C44ACCF014}" destId="{09421E1C-1BD5-4FB9-9977-F2C24832D2E4}" srcOrd="1" destOrd="0" parTransId="{7C8AEB2D-7F8C-469B-8721-FFC73E2F9E0C}" sibTransId="{F6DF27CF-6F0C-43DF-8FF8-9010D04508EA}"/>
    <dgm:cxn modelId="{25E2FA5E-53E3-4BBB-A2C0-9E18E976397A}" type="presOf" srcId="{253D08CD-CCD7-468A-807E-8DC1EC2AD87B}" destId="{67B37148-64F5-4901-BB2D-D4645A6649F3}" srcOrd="0" destOrd="0" presId="urn:microsoft.com/office/officeart/2005/8/layout/hList1"/>
    <dgm:cxn modelId="{D6EFCF7C-B269-45F9-A1F7-DD1CABD29CCB}" type="presOf" srcId="{AFD63258-C9CE-4ACD-8F25-96491EFFBE62}" destId="{EDF665DF-8A2F-4EE3-97E7-53DEB7C18B79}" srcOrd="0" destOrd="0" presId="urn:microsoft.com/office/officeart/2005/8/layout/hList1"/>
    <dgm:cxn modelId="{61FEE199-0BA7-4989-9F14-EC30ECDA9EE0}" type="presOf" srcId="{8424B170-D142-46B7-8458-E921B41E1A98}" destId="{4D8ABC84-2E0D-4F32-99EC-23C22ACD0849}" srcOrd="0" destOrd="0" presId="urn:microsoft.com/office/officeart/2005/8/layout/hList1"/>
    <dgm:cxn modelId="{FE218AE2-0E9D-4015-A8D5-0987356AB3BC}" type="presParOf" srcId="{50C92039-0A14-4874-A663-3D80F4FCDBCB}" destId="{685C87B3-5DA7-484F-8E9F-FDC8F05445C5}" srcOrd="0" destOrd="0" presId="urn:microsoft.com/office/officeart/2005/8/layout/hList1"/>
    <dgm:cxn modelId="{9EA3E31A-E8CF-482A-8188-A06ED7EC615A}" type="presParOf" srcId="{685C87B3-5DA7-484F-8E9F-FDC8F05445C5}" destId="{4D8ABC84-2E0D-4F32-99EC-23C22ACD0849}" srcOrd="0" destOrd="0" presId="urn:microsoft.com/office/officeart/2005/8/layout/hList1"/>
    <dgm:cxn modelId="{0FAAA9C6-0E56-499A-BAFE-231257E52120}" type="presParOf" srcId="{685C87B3-5DA7-484F-8E9F-FDC8F05445C5}" destId="{A269755C-8721-4561-9436-2A8992BF8875}" srcOrd="1" destOrd="0" presId="urn:microsoft.com/office/officeart/2005/8/layout/hList1"/>
    <dgm:cxn modelId="{F43CD1BB-A15F-4587-AD2C-9E2D9FE12C38}" type="presParOf" srcId="{50C92039-0A14-4874-A663-3D80F4FCDBCB}" destId="{1D34E630-ACD4-4FA8-9060-8D31C43B2F25}" srcOrd="1" destOrd="0" presId="urn:microsoft.com/office/officeart/2005/8/layout/hList1"/>
    <dgm:cxn modelId="{CC387A06-2FFD-49DF-841A-FC9FB2D917EA}" type="presParOf" srcId="{50C92039-0A14-4874-A663-3D80F4FCDBCB}" destId="{27715670-25D3-4D5E-936F-4548E8A8B547}" srcOrd="2" destOrd="0" presId="urn:microsoft.com/office/officeart/2005/8/layout/hList1"/>
    <dgm:cxn modelId="{68D6743A-0EF4-4D98-9F6E-DC93B189E9E4}" type="presParOf" srcId="{27715670-25D3-4D5E-936F-4548E8A8B547}" destId="{0806E3A9-5CDF-4D8B-8746-4A987CC510CF}" srcOrd="0" destOrd="0" presId="urn:microsoft.com/office/officeart/2005/8/layout/hList1"/>
    <dgm:cxn modelId="{C52349AB-877E-482B-A007-E70404896FBB}" type="presParOf" srcId="{27715670-25D3-4D5E-936F-4548E8A8B547}" destId="{EDF665DF-8A2F-4EE3-97E7-53DEB7C18B79}" srcOrd="1" destOrd="0" presId="urn:microsoft.com/office/officeart/2005/8/layout/hList1"/>
    <dgm:cxn modelId="{509C5E74-D863-4E39-A69B-5B0324F86B0C}" type="presParOf" srcId="{50C92039-0A14-4874-A663-3D80F4FCDBCB}" destId="{EB2C2E9D-641B-406D-A1FB-E4177EA9B3A8}" srcOrd="3" destOrd="0" presId="urn:microsoft.com/office/officeart/2005/8/layout/hList1"/>
    <dgm:cxn modelId="{9D374205-8EAF-4EA7-8DBD-A1B0D88D99C8}" type="presParOf" srcId="{50C92039-0A14-4874-A663-3D80F4FCDBCB}" destId="{5CCD5A93-BBDD-44F2-B7EF-19DAAC41FBDB}" srcOrd="4" destOrd="0" presId="urn:microsoft.com/office/officeart/2005/8/layout/hList1"/>
    <dgm:cxn modelId="{1872153A-70DC-4C72-B91F-8DE56138C27B}" type="presParOf" srcId="{5CCD5A93-BBDD-44F2-B7EF-19DAAC41FBDB}" destId="{BBC79BDD-4D9D-490D-AA22-4695B2AFB1A7}" srcOrd="0" destOrd="0" presId="urn:microsoft.com/office/officeart/2005/8/layout/hList1"/>
    <dgm:cxn modelId="{24C40EC3-42F7-4973-8086-01813F68F8C2}" type="presParOf" srcId="{5CCD5A93-BBDD-44F2-B7EF-19DAAC41FBDB}" destId="{67B37148-64F5-4901-BB2D-D4645A6649F3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B6E39-6E18-4C7D-A44C-531B30077E51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826F9-ACA8-4125-9B0C-5F1A431DF5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titutenetwork.com/article.html?3542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u.com/news/43188267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EAFD27-280B-4C23-9837-FE10300F4D74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16B3F-78B1-4F21-9003-FCDD5FF90220}" type="slidenum">
              <a:rPr lang="en-US" smtClean="0">
                <a:latin typeface="Arial" pitchFamily="34" charset="0"/>
              </a:rPr>
              <a:pPr>
                <a:defRPr/>
              </a:pPr>
              <a:t>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0A376F-BC3E-46B1-9EC6-6262F2DA55B4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In the spring of 2003, the FBI’s Criminal Investigative Division, in partnership with the Child Exploitation-Obscenity Section (CEOS) of the Department of Justice and the National Center for Missing &amp; Exploited Children (NCMEC), formed the Innocence Lost National Initiative to address the growing problem of children forced into prostitution.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B2BFE-D105-4DD9-90CE-028B55D88715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5E644F-1991-4B74-8434-20B858B9BE4E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31767-2D5C-4491-9C81-9171204862E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225D06-7ED7-4450-9AFB-570B0A1C5219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http://www.prostitutenetwork.com/article.html?3542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arrested, had birth certificate of one of the girls </a:t>
            </a:r>
          </a:p>
          <a:p>
            <a:r>
              <a:rPr lang="en-US" dirty="0" smtClean="0"/>
              <a:t>Links: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www.katu.com/news/43188267.html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Polaris Project ~ Practical Training on Victim Identification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Polaris Project ~ www.PolarisProject.org ~ Tel: 202-547-7909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2027A-823B-4B0C-A3AA-B743F7E84C75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Polaris Project ~ Practical Training on Victim Identification</a:t>
            </a: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Polaris Project ~ www.PolarisProject.org ~ Tel: 202-547-7909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B513F-7A7A-4002-A35B-74F9F9B22AEB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Polaris Project ~ Practical Training on Victim Identification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Polaris Project ~ www.PolarisProject.org ~ Tel: 202-547-7909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EC499-D01D-44D8-A488-108BB3CDC871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3072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r>
              <a:rPr lang="en-US" sz="1200" dirty="0"/>
              <a:t>Polaris Project ~ Practical Training on Victim Identification</a:t>
            </a:r>
          </a:p>
        </p:txBody>
      </p:sp>
      <p:sp>
        <p:nvSpPr>
          <p:cNvPr id="30726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r>
              <a:rPr lang="en-US" sz="1200" dirty="0"/>
              <a:t>Polaris Project ~ www.PolarisProject.org ~ Tel: 202-547-7909</a:t>
            </a:r>
          </a:p>
        </p:txBody>
      </p:sp>
      <p:sp>
        <p:nvSpPr>
          <p:cNvPr id="307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4B588310-1EBB-4198-B98C-E66A8A1EA0D0}" type="slidenum">
              <a:rPr lang="en-US" sz="1200"/>
              <a:pPr algn="r"/>
              <a:t>29</a:t>
            </a:fld>
            <a:endParaRPr lang="en-US" sz="1200" dirty="0"/>
          </a:p>
        </p:txBody>
      </p:sp>
      <p:sp>
        <p:nvSpPr>
          <p:cNvPr id="307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Quilt image from http://ses.westport.k12.ct.us/squire/idivsquares.htm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40E57-E279-4A20-BD30-AF441DA585A3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Polaris Project ~ Practical Training on Victim Identification</a:t>
            </a: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Polaris Project ~ www.PolarisProject.org ~ Tel: 202-547-7909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A8C9B-A45D-44DB-AD3A-EB82A1C7CB9F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FB934-7C60-4FB9-9305-B7D08F14B6D6}" type="slidenum">
              <a:rPr lang="en-US" smtClean="0">
                <a:latin typeface="Arial" pitchFamily="34" charset="0"/>
              </a:rPr>
              <a:pPr>
                <a:defRPr/>
              </a:pPr>
              <a:t>34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488" indent="-336488">
              <a:defRPr/>
            </a:pPr>
            <a:r>
              <a:rPr lang="en-US" b="1" dirty="0" smtClean="0">
                <a:latin typeface="Garamond" pitchFamily="18" charset="0"/>
              </a:rPr>
              <a:t>“Severe Forms of Trafficking in Persons”</a:t>
            </a:r>
            <a:endParaRPr lang="en-US" b="1" dirty="0" smtClean="0">
              <a:solidFill>
                <a:srgbClr val="F6DF02"/>
              </a:solidFill>
              <a:latin typeface="Garamond" pitchFamily="18" charset="0"/>
            </a:endParaRPr>
          </a:p>
          <a:p>
            <a:pPr marL="336488" indent="-336488">
              <a:defRPr/>
            </a:pPr>
            <a:r>
              <a:rPr lang="en-US" dirty="0" smtClean="0">
                <a:latin typeface="Garamond" pitchFamily="18" charset="0"/>
              </a:rPr>
              <a:t>More informally stated - </a:t>
            </a:r>
            <a:r>
              <a:rPr lang="en-US" dirty="0" smtClean="0">
                <a:latin typeface="Garamond" pitchFamily="18" charset="0"/>
                <a:cs typeface="Times New Roman" pitchFamily="18" charset="0"/>
              </a:rPr>
              <a:t>Creates three different categories of human trafficking: </a:t>
            </a:r>
          </a:p>
          <a:p>
            <a:pPr marL="336488" indent="-336488">
              <a:defRPr/>
            </a:pPr>
            <a:endParaRPr lang="en-US" dirty="0" smtClean="0">
              <a:latin typeface="Garamond" pitchFamily="18" charset="0"/>
              <a:cs typeface="Times New Roman" pitchFamily="18" charset="0"/>
            </a:endParaRPr>
          </a:p>
          <a:p>
            <a:pPr marL="336488" indent="-336488">
              <a:buFont typeface="+mj-lt"/>
              <a:buAutoNum type="arabicPeriod"/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 Minors induced by a third party into commercial sex acts (no proof of force, fraud, coercion req.)</a:t>
            </a:r>
          </a:p>
          <a:p>
            <a:pPr marL="336488" indent="-336488">
              <a:buFont typeface="+mj-lt"/>
              <a:buAutoNum type="arabicPeriod"/>
              <a:defRPr/>
            </a:pPr>
            <a:endParaRPr lang="en-US" dirty="0" smtClean="0">
              <a:latin typeface="Garamond" pitchFamily="18" charset="0"/>
              <a:cs typeface="Times New Roman" pitchFamily="18" charset="0"/>
            </a:endParaRPr>
          </a:p>
          <a:p>
            <a:pPr marL="336488" indent="-336488">
              <a:buFont typeface="+mj-lt"/>
              <a:buAutoNum type="arabicPeriod"/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 Those 18 or over involved in commercial sex acts via  force, fraud, or coercion</a:t>
            </a:r>
          </a:p>
          <a:p>
            <a:pPr marL="336488" indent="-336488">
              <a:buFont typeface="+mj-lt"/>
              <a:buAutoNum type="arabicPeriod"/>
              <a:defRPr/>
            </a:pPr>
            <a:endParaRPr lang="en-US" dirty="0" smtClean="0">
              <a:latin typeface="Garamond" pitchFamily="18" charset="0"/>
              <a:cs typeface="Times New Roman" pitchFamily="18" charset="0"/>
            </a:endParaRPr>
          </a:p>
          <a:p>
            <a:pPr marL="336488" indent="-336488">
              <a:buFont typeface="+mj-lt"/>
              <a:buAutoNum type="arabicPeriod"/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 Those in forced labor or services, via force, fraud, or coercion (both minors and adults)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5E434-8F9E-4EE9-92E3-1A86FC7CB95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26F9-ACA8-4125-9B0C-5F1A431DF51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37B59-7E8F-4EA1-806F-6CE2BD589AD0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DAEB2-1300-4ABF-A764-879725B3014E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9DDA5-5136-4FF4-9A92-1C62B2B397B9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5532081-F0E3-40E1-AEF5-8BECB91728ED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A81F409-3F4F-47AF-9EA5-02B23911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081-F0E3-40E1-AEF5-8BECB91728ED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F409-3F4F-47AF-9EA5-02B23911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081-F0E3-40E1-AEF5-8BECB91728ED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F409-3F4F-47AF-9EA5-02B23911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081-F0E3-40E1-AEF5-8BECB91728ED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F409-3F4F-47AF-9EA5-02B23911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081-F0E3-40E1-AEF5-8BECB91728ED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F409-3F4F-47AF-9EA5-02B23911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081-F0E3-40E1-AEF5-8BECB91728ED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F409-3F4F-47AF-9EA5-02B23911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532081-F0E3-40E1-AEF5-8BECB91728ED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81F409-3F4F-47AF-9EA5-02B23911CE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5532081-F0E3-40E1-AEF5-8BECB91728ED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A81F409-3F4F-47AF-9EA5-02B23911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081-F0E3-40E1-AEF5-8BECB91728ED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F409-3F4F-47AF-9EA5-02B23911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081-F0E3-40E1-AEF5-8BECB91728ED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F409-3F4F-47AF-9EA5-02B23911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081-F0E3-40E1-AEF5-8BECB91728ED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F409-3F4F-47AF-9EA5-02B23911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5532081-F0E3-40E1-AEF5-8BECB91728ED}" type="datetimeFigureOut">
              <a:rPr lang="en-US" smtClean="0"/>
              <a:pPr/>
              <a:t>7/28/2009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A81F409-3F4F-47AF-9EA5-02B23911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kdavis@polarisproject.or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Trafficking in Persons: </a:t>
            </a:r>
            <a:br>
              <a:rPr lang="en-US" dirty="0" smtClean="0"/>
            </a:br>
            <a:r>
              <a:rPr lang="en-US" dirty="0" smtClean="0"/>
              <a:t>US National Perspective &amp; National Hotline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Kathleen Davis</a:t>
            </a:r>
          </a:p>
          <a:p>
            <a:r>
              <a:rPr lang="en-US" dirty="0" smtClean="0"/>
              <a:t>Polaris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Traffickers</a:t>
            </a:r>
          </a:p>
        </p:txBody>
      </p:sp>
      <p:sp>
        <p:nvSpPr>
          <p:cNvPr id="5" name="Oval 4"/>
          <p:cNvSpPr/>
          <p:nvPr/>
        </p:nvSpPr>
        <p:spPr>
          <a:xfrm>
            <a:off x="8153400" y="5638800"/>
            <a:ext cx="6096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762000" y="1727200"/>
          <a:ext cx="7848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295400" y="4114800"/>
            <a:ext cx="1295400" cy="1524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u="sng" dirty="0"/>
              <a:t>Individuals</a:t>
            </a:r>
          </a:p>
          <a:p>
            <a:pPr algn="ctr">
              <a:defRPr/>
            </a:pPr>
            <a:r>
              <a:rPr lang="en-US" sz="1400" dirty="0"/>
              <a:t>Pimp</a:t>
            </a:r>
          </a:p>
          <a:p>
            <a:pPr algn="ctr">
              <a:defRPr/>
            </a:pPr>
            <a:r>
              <a:rPr lang="en-US" sz="1400" dirty="0"/>
              <a:t>Neighbor</a:t>
            </a:r>
          </a:p>
          <a:p>
            <a:pPr algn="ctr">
              <a:defRPr/>
            </a:pPr>
            <a:r>
              <a:rPr lang="en-US" sz="1400" dirty="0"/>
              <a:t>Diplomat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38400" y="2209800"/>
            <a:ext cx="21336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u="sng" dirty="0"/>
              <a:t>Small Independently Owned Business </a:t>
            </a:r>
          </a:p>
          <a:p>
            <a:pPr algn="ctr">
              <a:defRPr/>
            </a:pPr>
            <a:r>
              <a:rPr lang="en-US" sz="1400" dirty="0"/>
              <a:t>Contractors</a:t>
            </a:r>
          </a:p>
          <a:p>
            <a:pPr algn="ctr">
              <a:defRPr/>
            </a:pPr>
            <a:r>
              <a:rPr lang="en-US" sz="1400" dirty="0"/>
              <a:t>Agents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0" y="4191000"/>
            <a:ext cx="2590800" cy="1219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u="sng" dirty="0"/>
              <a:t>Small Decentralized Criminal Operations </a:t>
            </a:r>
          </a:p>
          <a:p>
            <a:pPr algn="ctr">
              <a:defRPr/>
            </a:pPr>
            <a:r>
              <a:rPr lang="en-US" sz="1400" dirty="0"/>
              <a:t>Family/ Extended Family</a:t>
            </a:r>
          </a:p>
          <a:p>
            <a:pPr algn="ctr">
              <a:defRPr/>
            </a:pPr>
            <a:r>
              <a:rPr lang="en-US" sz="1400" dirty="0"/>
              <a:t>Hierarchy of Pimps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4000" y="2362200"/>
            <a:ext cx="2209800" cy="106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u="sng" dirty="0"/>
              <a:t>International OCS</a:t>
            </a:r>
          </a:p>
          <a:p>
            <a:pPr algn="ctr">
              <a:defRPr/>
            </a:pPr>
            <a:r>
              <a:rPr lang="en-US" sz="1400" dirty="0"/>
              <a:t>Mafia, Triads, Yakuza</a:t>
            </a:r>
          </a:p>
        </p:txBody>
      </p:sp>
      <p:sp>
        <p:nvSpPr>
          <p:cNvPr id="24593" name="TextBox 14"/>
          <p:cNvSpPr txBox="1">
            <a:spLocks noChangeArrowheads="1"/>
          </p:cNvSpPr>
          <p:nvPr/>
        </p:nvSpPr>
        <p:spPr bwMode="auto">
          <a:xfrm>
            <a:off x="990600" y="5986046"/>
            <a:ext cx="731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/>
              <a:t>Common Denominator</a:t>
            </a:r>
            <a:r>
              <a:rPr lang="en-US" sz="1600" b="1" dirty="0"/>
              <a:t>: Willingness to exploit others for profit</a:t>
            </a:r>
          </a:p>
        </p:txBody>
      </p:sp>
      <p:sp>
        <p:nvSpPr>
          <p:cNvPr id="24594" name="TextBox 15"/>
          <p:cNvSpPr txBox="1">
            <a:spLocks noChangeArrowheads="1"/>
          </p:cNvSpPr>
          <p:nvPr/>
        </p:nvSpPr>
        <p:spPr bwMode="auto">
          <a:xfrm>
            <a:off x="152400" y="3076575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Less Centralized</a:t>
            </a:r>
          </a:p>
        </p:txBody>
      </p:sp>
      <p:sp>
        <p:nvSpPr>
          <p:cNvPr id="24595" name="TextBox 16"/>
          <p:cNvSpPr txBox="1">
            <a:spLocks noChangeArrowheads="1"/>
          </p:cNvSpPr>
          <p:nvPr/>
        </p:nvSpPr>
        <p:spPr bwMode="auto">
          <a:xfrm>
            <a:off x="7620000" y="3152775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More Centralized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1524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Risk, High Profit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The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5112"/>
          </a:xfrm>
        </p:spPr>
        <p:txBody>
          <a:bodyPr/>
          <a:lstStyle/>
          <a:p>
            <a:r>
              <a:rPr lang="en-US" dirty="0" smtClean="0"/>
              <a:t>Individuals purchasing commercial sex</a:t>
            </a:r>
          </a:p>
          <a:p>
            <a:pPr lvl="1"/>
            <a:r>
              <a:rPr lang="en-US" dirty="0" smtClean="0"/>
              <a:t>Military, Civilian, Contractors, etc</a:t>
            </a:r>
          </a:p>
          <a:p>
            <a:r>
              <a:rPr lang="en-US" dirty="0" smtClean="0"/>
              <a:t>Individuals and/or companies seeking cheap labor and/or products</a:t>
            </a:r>
          </a:p>
          <a:p>
            <a:pPr lvl="1"/>
            <a:r>
              <a:rPr lang="en-US" dirty="0" smtClean="0"/>
              <a:t>Knowing or not knowing forced labor involved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International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12-27 million enslaved worldwide</a:t>
            </a:r>
          </a:p>
          <a:p>
            <a:r>
              <a:rPr lang="en-US" dirty="0" smtClean="0"/>
              <a:t>2-4 million internally trafficked annually</a:t>
            </a:r>
          </a:p>
          <a:p>
            <a:r>
              <a:rPr lang="en-US" dirty="0" smtClean="0"/>
              <a:t>600,000-800,000 internationally trafficked</a:t>
            </a:r>
          </a:p>
          <a:p>
            <a:r>
              <a:rPr lang="en-US" dirty="0" smtClean="0"/>
              <a:t>Victims: 80% women and 50% children</a:t>
            </a:r>
          </a:p>
          <a:p>
            <a:r>
              <a:rPr lang="en-US" dirty="0" smtClean="0"/>
              <a:t>$32 billion industry</a:t>
            </a:r>
          </a:p>
          <a:p>
            <a:pPr lvl="1"/>
            <a:r>
              <a:rPr lang="en-US" dirty="0" smtClean="0"/>
              <a:t>Africa GDP $1.5 billion in 2008 (IMF)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DOD </a:t>
            </a:r>
            <a:r>
              <a:rPr lang="en-US" dirty="0" smtClean="0"/>
              <a:t>CTIP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Online and in-person </a:t>
            </a:r>
            <a:r>
              <a:rPr lang="en-US" dirty="0" smtClean="0"/>
              <a:t>CTIP</a:t>
            </a:r>
            <a:r>
              <a:rPr lang="en-US" dirty="0" smtClean="0"/>
              <a:t> training for military and civilian</a:t>
            </a:r>
          </a:p>
          <a:p>
            <a:r>
              <a:rPr lang="en-US" dirty="0" smtClean="0"/>
              <a:t>Training emphasis: overseas issue and sex trafficking</a:t>
            </a:r>
          </a:p>
          <a:p>
            <a:r>
              <a:rPr lang="en-US" dirty="0" smtClean="0"/>
              <a:t>Detection, reporting, and penalties for engaging</a:t>
            </a:r>
          </a:p>
          <a:p>
            <a:endParaRPr lang="en-US" dirty="0" smtClean="0"/>
          </a:p>
          <a:p>
            <a:r>
              <a:rPr lang="en-US" dirty="0" smtClean="0"/>
              <a:t>NEED to make connection TIP happens in US:</a:t>
            </a:r>
          </a:p>
          <a:p>
            <a:pPr lvl="1"/>
            <a:r>
              <a:rPr lang="en-US" dirty="0" smtClean="0"/>
              <a:t>Victims: Foreign national and US citizen</a:t>
            </a:r>
          </a:p>
          <a:p>
            <a:pPr lvl="1"/>
            <a:r>
              <a:rPr lang="en-US" dirty="0" smtClean="0"/>
              <a:t>Military/Civilian/Contractor: client and/or </a:t>
            </a:r>
            <a:r>
              <a:rPr lang="en-US" dirty="0" smtClean="0"/>
              <a:t>perpetrator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US National Magnitude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458200" cy="48006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14,500-17,500 trafficked into USA annually </a:t>
            </a:r>
          </a:p>
          <a:p>
            <a:pPr eaLnBrk="1" hangingPunct="1"/>
            <a:r>
              <a:rPr lang="en-US" sz="2200" dirty="0" smtClean="0"/>
              <a:t>100,000-300,000 American children at high risk</a:t>
            </a:r>
          </a:p>
          <a:p>
            <a:pPr eaLnBrk="1" hangingPunct="1"/>
            <a:r>
              <a:rPr lang="en-US" sz="2200" dirty="0" smtClean="0"/>
              <a:t>450,000 homeless children</a:t>
            </a:r>
          </a:p>
          <a:p>
            <a:pPr lvl="1" eaLnBrk="1" hangingPunct="1"/>
            <a:r>
              <a:rPr lang="en-US" sz="2200" dirty="0" smtClean="0">
                <a:solidFill>
                  <a:schemeClr val="tx1"/>
                </a:solidFill>
              </a:rPr>
              <a:t>1 of 3 lured into prostitution 48 hours</a:t>
            </a:r>
          </a:p>
          <a:p>
            <a:pPr eaLnBrk="1" hangingPunct="1"/>
            <a:r>
              <a:rPr lang="en-US" sz="2200" dirty="0" smtClean="0"/>
              <a:t>Feb 2009: Operation Cross Country III</a:t>
            </a:r>
          </a:p>
          <a:p>
            <a:pPr lvl="1" eaLnBrk="1" hangingPunct="1"/>
            <a:r>
              <a:rPr lang="en-US" sz="2200" dirty="0" smtClean="0">
                <a:solidFill>
                  <a:schemeClr val="tx1"/>
                </a:solidFill>
              </a:rPr>
              <a:t>3 day operation in 29 cities</a:t>
            </a:r>
          </a:p>
          <a:p>
            <a:pPr lvl="1" eaLnBrk="1" hangingPunct="1"/>
            <a:r>
              <a:rPr lang="en-US" sz="2200" dirty="0" smtClean="0">
                <a:solidFill>
                  <a:schemeClr val="tx1"/>
                </a:solidFill>
              </a:rPr>
              <a:t>571 arrested</a:t>
            </a:r>
          </a:p>
          <a:p>
            <a:pPr lvl="1" eaLnBrk="1" hangingPunct="1"/>
            <a:r>
              <a:rPr lang="en-US" sz="2200" dirty="0" smtClean="0">
                <a:solidFill>
                  <a:schemeClr val="tx1"/>
                </a:solidFill>
              </a:rPr>
              <a:t>48 children recovered</a:t>
            </a:r>
          </a:p>
          <a:p>
            <a:pPr lvl="1" eaLnBrk="1" hangingPunct="1"/>
            <a:r>
              <a:rPr lang="en-US" sz="2200" dirty="0" smtClean="0">
                <a:solidFill>
                  <a:schemeClr val="tx1"/>
                </a:solidFill>
              </a:rPr>
              <a:t>Since 2003: 670 children recovered</a:t>
            </a:r>
          </a:p>
          <a:p>
            <a:pPr lvl="1" eaLnBrk="1" hangingPunct="1"/>
            <a:endParaRPr lang="en-US" sz="19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8153400" y="5638800"/>
            <a:ext cx="6096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Sex Trafficking Networks in US</a:t>
            </a:r>
          </a:p>
        </p:txBody>
      </p:sp>
      <p:sp>
        <p:nvSpPr>
          <p:cNvPr id="5" name="Oval 4"/>
          <p:cNvSpPr/>
          <p:nvPr/>
        </p:nvSpPr>
        <p:spPr>
          <a:xfrm>
            <a:off x="8153400" y="5638800"/>
            <a:ext cx="6096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1524000"/>
            <a:ext cx="3657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Pimp Control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4400" y="1524000"/>
            <a:ext cx="38100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Asian Massage Parlors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00" y="3962400"/>
            <a:ext cx="38100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Latino Brothels</a:t>
            </a: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609600" y="2057400"/>
            <a:ext cx="36576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Clientele:</a:t>
            </a:r>
            <a:r>
              <a:rPr lang="en-US" sz="1400" dirty="0"/>
              <a:t>   Open to all customers</a:t>
            </a:r>
          </a:p>
          <a:p>
            <a:r>
              <a:rPr lang="en-US" sz="1400" b="1" dirty="0"/>
              <a:t>Price: </a:t>
            </a:r>
            <a:r>
              <a:rPr lang="en-US" sz="1400" dirty="0"/>
              <a:t>$500-1000 nightly quota </a:t>
            </a:r>
          </a:p>
          <a:p>
            <a:r>
              <a:rPr lang="en-US" sz="1400" b="1" dirty="0"/>
              <a:t>Locations: </a:t>
            </a:r>
            <a:r>
              <a:rPr lang="en-US" sz="1400" dirty="0"/>
              <a:t>streets, hotels, truck stop, etc</a:t>
            </a:r>
          </a:p>
          <a:p>
            <a:r>
              <a:rPr lang="en-US" sz="1400" b="1" dirty="0"/>
              <a:t>Victims: </a:t>
            </a:r>
            <a:r>
              <a:rPr lang="en-US" sz="1400" dirty="0"/>
              <a:t>Americans, minors</a:t>
            </a:r>
          </a:p>
          <a:p>
            <a:r>
              <a:rPr lang="en-US" sz="1400" b="1" dirty="0"/>
              <a:t>Other fronts: </a:t>
            </a:r>
            <a:r>
              <a:rPr lang="en-US" sz="1400" dirty="0"/>
              <a:t>escort services </a:t>
            </a:r>
          </a:p>
          <a:p>
            <a:r>
              <a:rPr lang="en-US" sz="1400" b="1" dirty="0"/>
              <a:t>Advertising: </a:t>
            </a:r>
            <a:r>
              <a:rPr lang="en-US" sz="1400" dirty="0"/>
              <a:t>online, word of mouth, business cards, etc</a:t>
            </a:r>
          </a:p>
          <a:p>
            <a:endParaRPr lang="en-US" sz="1500" dirty="0"/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4800600" y="2133600"/>
            <a:ext cx="39624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Clientele:</a:t>
            </a:r>
            <a:r>
              <a:rPr lang="en-US" sz="1400" dirty="0"/>
              <a:t>   Open to all customers</a:t>
            </a:r>
          </a:p>
          <a:p>
            <a:r>
              <a:rPr lang="en-US" sz="1400" b="1" dirty="0"/>
              <a:t>Price:</a:t>
            </a:r>
            <a:r>
              <a:rPr lang="en-US" sz="1400" dirty="0"/>
              <a:t> $60-90; optional tip</a:t>
            </a:r>
          </a:p>
          <a:p>
            <a:r>
              <a:rPr lang="en-US" sz="1400" b="1" dirty="0"/>
              <a:t>Locations:</a:t>
            </a:r>
            <a:r>
              <a:rPr lang="en-US" sz="1400" dirty="0"/>
              <a:t> store-fronts, office spaces, commercial areas</a:t>
            </a:r>
          </a:p>
          <a:p>
            <a:r>
              <a:rPr lang="en-US" sz="1400" b="1" dirty="0"/>
              <a:t>Victims: </a:t>
            </a:r>
            <a:r>
              <a:rPr lang="en-US" sz="1400" dirty="0"/>
              <a:t>Asian, Latina women; 3-5 live onsite and rotate 2 weeks</a:t>
            </a:r>
          </a:p>
          <a:p>
            <a:r>
              <a:rPr lang="en-US" sz="1400" b="1" dirty="0"/>
              <a:t>Other fronts: </a:t>
            </a:r>
            <a:r>
              <a:rPr lang="en-US" sz="1400" dirty="0"/>
              <a:t>health spas, nail salons, acupuncture clinics, etc</a:t>
            </a:r>
          </a:p>
          <a:p>
            <a:r>
              <a:rPr lang="en-US" sz="1400" b="1" dirty="0"/>
              <a:t>Advertising: </a:t>
            </a:r>
            <a:r>
              <a:rPr lang="en-US" sz="1400" dirty="0"/>
              <a:t>newspaper, phonebook, online</a:t>
            </a:r>
          </a:p>
          <a:p>
            <a:endParaRPr lang="en-US" sz="1400" dirty="0"/>
          </a:p>
          <a:p>
            <a:endParaRPr lang="en-US" sz="1500" dirty="0"/>
          </a:p>
        </p:txBody>
      </p:sp>
      <p:sp>
        <p:nvSpPr>
          <p:cNvPr id="28687" name="TextBox 15"/>
          <p:cNvSpPr txBox="1">
            <a:spLocks noChangeArrowheads="1"/>
          </p:cNvSpPr>
          <p:nvPr/>
        </p:nvSpPr>
        <p:spPr bwMode="auto">
          <a:xfrm>
            <a:off x="533400" y="4572000"/>
            <a:ext cx="403860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Clientele: </a:t>
            </a:r>
            <a:r>
              <a:rPr lang="en-US" sz="1400" dirty="0"/>
              <a:t>Latino males </a:t>
            </a:r>
          </a:p>
          <a:p>
            <a:r>
              <a:rPr lang="en-US" sz="1400" b="1" dirty="0"/>
              <a:t>Price: </a:t>
            </a:r>
            <a:r>
              <a:rPr lang="en-US" sz="1400" dirty="0"/>
              <a:t>$30/15 </a:t>
            </a:r>
            <a:r>
              <a:rPr lang="en-US" sz="1400" dirty="0"/>
              <a:t>mins</a:t>
            </a:r>
            <a:endParaRPr lang="en-US" sz="1400" dirty="0"/>
          </a:p>
          <a:p>
            <a:r>
              <a:rPr lang="en-US" sz="1400" b="1" dirty="0"/>
              <a:t>Locations: </a:t>
            </a:r>
            <a:r>
              <a:rPr lang="en-US" sz="1400" dirty="0"/>
              <a:t>residential areas, rural trailers, restaurants, etc</a:t>
            </a:r>
          </a:p>
          <a:p>
            <a:r>
              <a:rPr lang="en-US" sz="1400" b="1" dirty="0"/>
              <a:t>Victims: </a:t>
            </a:r>
            <a:r>
              <a:rPr lang="en-US" sz="1400" dirty="0"/>
              <a:t>Latina women, minors</a:t>
            </a:r>
          </a:p>
          <a:p>
            <a:r>
              <a:rPr lang="en-US" sz="1400" b="1" dirty="0"/>
              <a:t>Other fronts: </a:t>
            </a:r>
            <a:r>
              <a:rPr lang="en-US" sz="1400" dirty="0"/>
              <a:t>Cantina hostess, escort delivery </a:t>
            </a:r>
          </a:p>
          <a:p>
            <a:r>
              <a:rPr lang="en-US" sz="1400" b="1" dirty="0"/>
              <a:t>Advertising: </a:t>
            </a:r>
            <a:r>
              <a:rPr lang="en-US" sz="1400" dirty="0"/>
              <a:t>word of mouth, business cards</a:t>
            </a:r>
          </a:p>
          <a:p>
            <a:endParaRPr lang="en-US" sz="1500" dirty="0"/>
          </a:p>
        </p:txBody>
      </p:sp>
      <p:pic>
        <p:nvPicPr>
          <p:cNvPr id="17" name="Content Placeholder 6" descr="8_8_08 Brad Photos 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4248124"/>
            <a:ext cx="2971800" cy="2229198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Sex Trafficking in US</a:t>
            </a:r>
          </a:p>
        </p:txBody>
      </p:sp>
      <p:pic>
        <p:nvPicPr>
          <p:cNvPr id="82946" name="Picture 2" descr="http://farm4.static.flickr.com/3192/2635094085_02c6871f3b.jpg?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948" name="Picture 4" descr="http://www.kgw.com/news-local/stories/L_IMAGE.108c88e2655.93.88.fa.d0.5ed274b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i2.iofferphoto.com/img/item/390/190/86/o_TRAILER_HOM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886200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http://insiderescortsecrets.com/wordpress/wp-content/uploads/2009/01/escort-service-sig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657600"/>
            <a:ext cx="3124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farm1.static.flickr.com/61/177117141_85e5660be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038600"/>
            <a:ext cx="3429000" cy="244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30" name="Picture 10" descr="http://img.groundspeak.com/waymarking/display/9c499a92-3712-477d-a063-5d51e35f061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1600200"/>
            <a:ext cx="284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Labor Trafficking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432435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Ethnic trafficking rings</a:t>
            </a:r>
          </a:p>
          <a:p>
            <a:pPr lvl="1" eaLnBrk="1" hangingPunct="1"/>
            <a:r>
              <a:rPr lang="en-US" sz="2200" dirty="0" smtClean="0">
                <a:solidFill>
                  <a:schemeClr val="tx1"/>
                </a:solidFill>
              </a:rPr>
              <a:t>Restaurant: Latino/Chinese</a:t>
            </a:r>
          </a:p>
          <a:p>
            <a:pPr eaLnBrk="1" hangingPunct="1"/>
            <a:r>
              <a:rPr lang="en-US" sz="2200" dirty="0" smtClean="0"/>
              <a:t>Victims:</a:t>
            </a: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</a:rPr>
              <a:t>Homeless American men</a:t>
            </a: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</a:rPr>
              <a:t>American/FN child peddling crews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Other cases</a:t>
            </a: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</a:rPr>
              <a:t>US v. </a:t>
            </a:r>
            <a:r>
              <a:rPr lang="en-US" sz="2000" dirty="0" smtClean="0">
                <a:solidFill>
                  <a:schemeClr val="tx1"/>
                </a:solidFill>
              </a:rPr>
              <a:t>Paoletti</a:t>
            </a:r>
            <a:r>
              <a:rPr lang="en-US" sz="2000" dirty="0" smtClean="0">
                <a:solidFill>
                  <a:schemeClr val="tx1"/>
                </a:solidFill>
              </a:rPr>
              <a:t>  (Deaf Mexican Peddling)</a:t>
            </a: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</a:rPr>
              <a:t>US v. </a:t>
            </a:r>
            <a:r>
              <a:rPr lang="en-US" sz="2000" dirty="0" smtClean="0">
                <a:solidFill>
                  <a:schemeClr val="tx1"/>
                </a:solidFill>
              </a:rPr>
              <a:t>Sabhnani</a:t>
            </a:r>
            <a:r>
              <a:rPr lang="en-US" sz="2000" dirty="0" smtClean="0">
                <a:solidFill>
                  <a:schemeClr val="tx1"/>
                </a:solidFill>
              </a:rPr>
              <a:t> (Domestic Servants</a:t>
            </a:r>
            <a:r>
              <a:rPr lang="en-US" sz="2000" dirty="0" smtClean="0"/>
              <a:t>)</a:t>
            </a:r>
          </a:p>
          <a:p>
            <a:pPr lvl="1" eaLnBrk="1" hangingPunct="1">
              <a:buFont typeface="Georgia" pitchFamily="18" charset="0"/>
              <a:buNone/>
            </a:pPr>
            <a:endParaRPr lang="en-US" sz="20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990600" y="1524000"/>
            <a:ext cx="6934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/>
              <a:t>Economic sectors that experience high demand for cheap labor and an absence of rigorous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Labor</a:t>
            </a:r>
          </a:p>
        </p:txBody>
      </p:sp>
      <p:sp>
        <p:nvSpPr>
          <p:cNvPr id="5" name="Oval 4"/>
          <p:cNvSpPr/>
          <p:nvPr/>
        </p:nvSpPr>
        <p:spPr>
          <a:xfrm>
            <a:off x="8153400" y="5638800"/>
            <a:ext cx="6096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pic>
        <p:nvPicPr>
          <p:cNvPr id="27652" name="Picture 7" descr="Tobacco Field, Kentuc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32131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9" name="Picture 6" descr="http://lh5.google.com/proud.pinoy/RwoyBfe1gQI/AAAAAAAABU4/XCKSGHQlbUo/s400/a-hotel-maid-making-a-bed-~-736684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447800"/>
            <a:ext cx="31257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http://www.ers.usda.gov/AmberWaves/June06/Features/images/featur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581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http://static.flickr.com/66/190933774_99d2cdacf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581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4" descr="http://www.bbc.co.uk/thread/media/features/clocking-on/img/ma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1295400"/>
            <a:ext cx="22860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2" descr="http://www.sauder.ubc.ca/AM/Images/news/images/5DaysSaud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4038600"/>
            <a:ext cx="32750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Polaris Project</a:t>
            </a:r>
          </a:p>
          <a:p>
            <a:r>
              <a:rPr lang="en-US" dirty="0" smtClean="0"/>
              <a:t>TIP Overview</a:t>
            </a:r>
          </a:p>
          <a:p>
            <a:r>
              <a:rPr lang="en-US" dirty="0" smtClean="0"/>
              <a:t>Domestic TIP</a:t>
            </a:r>
          </a:p>
          <a:p>
            <a:r>
              <a:rPr lang="en-US" dirty="0" smtClean="0"/>
              <a:t>TIP National Hotline</a:t>
            </a:r>
          </a:p>
          <a:p>
            <a:r>
              <a:rPr lang="en-US" dirty="0" smtClean="0"/>
              <a:t>How military personnel can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Why TIP is Relevant to DOD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5112"/>
          </a:xfrm>
        </p:spPr>
        <p:txBody>
          <a:bodyPr/>
          <a:lstStyle/>
          <a:p>
            <a:r>
              <a:rPr lang="en-US" sz="2200" dirty="0" smtClean="0"/>
              <a:t>Executive Order for DOD to combat TIP</a:t>
            </a:r>
          </a:p>
          <a:p>
            <a:r>
              <a:rPr lang="en-US" sz="2200" dirty="0" smtClean="0"/>
              <a:t>Military/Civilian/Contractor: clients and/or perpetrators</a:t>
            </a:r>
          </a:p>
          <a:p>
            <a:r>
              <a:rPr lang="en-US" sz="2200" dirty="0" smtClean="0"/>
              <a:t>Military Personnel Misconduct &amp; Mission Completion </a:t>
            </a:r>
          </a:p>
          <a:p>
            <a:pPr lvl="2"/>
            <a:r>
              <a:rPr lang="en-US" sz="2000" dirty="0" smtClean="0"/>
              <a:t>Credibility, integrity, and reputation</a:t>
            </a:r>
          </a:p>
          <a:p>
            <a:pPr lvl="2"/>
            <a:r>
              <a:rPr lang="en-US" sz="2000" dirty="0" smtClean="0"/>
              <a:t>Internationally and nationally</a:t>
            </a:r>
          </a:p>
          <a:p>
            <a:r>
              <a:rPr lang="en-US" sz="2200" dirty="0" smtClean="0"/>
              <a:t>Public Health</a:t>
            </a:r>
          </a:p>
          <a:p>
            <a:pPr lvl="2"/>
            <a:r>
              <a:rPr lang="en-US" sz="2000" dirty="0" smtClean="0"/>
              <a:t>HIV/AIDS</a:t>
            </a:r>
          </a:p>
          <a:p>
            <a:pPr lvl="2"/>
            <a:r>
              <a:rPr lang="en-US" sz="2000" dirty="0" smtClean="0"/>
              <a:t>Other transmittable diseases</a:t>
            </a:r>
          </a:p>
          <a:p>
            <a:pPr lvl="2"/>
            <a:r>
              <a:rPr lang="en-US" sz="2000" dirty="0" smtClean="0"/>
              <a:t>Chronic health disorders from victims (e.g. respiratory)</a:t>
            </a:r>
          </a:p>
          <a:p>
            <a:r>
              <a:rPr lang="en-US" sz="2200" dirty="0" smtClean="0"/>
              <a:t>National Security</a:t>
            </a:r>
            <a:endParaRPr lang="en-US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Cases involving Military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5112"/>
          </a:xfrm>
        </p:spPr>
        <p:txBody>
          <a:bodyPr/>
          <a:lstStyle/>
          <a:p>
            <a:r>
              <a:rPr lang="en-US" sz="2400" dirty="0" smtClean="0"/>
              <a:t>SPC</a:t>
            </a:r>
            <a:r>
              <a:rPr lang="en-US" sz="2400" dirty="0" smtClean="0"/>
              <a:t>, Ft. Meade (5/09)</a:t>
            </a:r>
          </a:p>
          <a:p>
            <a:pPr lvl="1"/>
            <a:r>
              <a:rPr lang="en-US" sz="2400" dirty="0" smtClean="0"/>
              <a:t>Charged: two counts TIP, two counts prostitution, count running a prostitution business and numerous drug charges</a:t>
            </a:r>
          </a:p>
          <a:p>
            <a:pPr lvl="1"/>
            <a:r>
              <a:rPr lang="en-US" sz="2400" dirty="0" smtClean="0"/>
              <a:t>Prostituted minor and other women</a:t>
            </a:r>
          </a:p>
          <a:p>
            <a:pPr lvl="1"/>
            <a:r>
              <a:rPr lang="en-US" sz="2400" dirty="0" smtClean="0"/>
              <a:t>Lured and held minor in apartment, posted online ads and collected all money earned</a:t>
            </a:r>
          </a:p>
          <a:p>
            <a:pPr lvl="1"/>
            <a:r>
              <a:rPr lang="en-US" sz="2400" dirty="0" smtClean="0"/>
              <a:t>1/09 Police recovered 19 yr woman held against will</a:t>
            </a:r>
          </a:p>
          <a:p>
            <a:pPr lvl="1"/>
            <a:r>
              <a:rPr lang="en-US" sz="2400" dirty="0" smtClean="0"/>
              <a:t>If convicted for TIP: 10 years to life in prison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Cases involving Military Personnel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51888"/>
            <a:ext cx="8229600" cy="4325112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Sgt at Ft. Lewis (6/09)</a:t>
            </a:r>
          </a:p>
          <a:p>
            <a:pPr lvl="1"/>
            <a:r>
              <a:rPr lang="en-US" sz="2400" dirty="0" smtClean="0"/>
              <a:t>Charged: child sex trafficking; attempted child sex trafficking</a:t>
            </a:r>
          </a:p>
          <a:p>
            <a:pPr lvl="1"/>
            <a:r>
              <a:rPr lang="en-US" sz="2400" dirty="0" smtClean="0"/>
              <a:t>Prostituted out 16/17 year olds</a:t>
            </a:r>
          </a:p>
          <a:p>
            <a:pPr lvl="1"/>
            <a:r>
              <a:rPr lang="en-US" sz="2400" dirty="0" smtClean="0"/>
              <a:t>Obtained apartment, purchased plane ticket, posted online ads and collected all money earned</a:t>
            </a:r>
          </a:p>
          <a:p>
            <a:pPr lvl="1"/>
            <a:r>
              <a:rPr lang="en-US" sz="2400" dirty="0" smtClean="0"/>
              <a:t>If convicted: 10 years to life in prison, $250,000 in fines and five years of supervised release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396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“[TIP] is a crime that erodes the integrity of the Armed Forces”</a:t>
            </a:r>
          </a:p>
          <a:p>
            <a:r>
              <a:rPr lang="en-US" dirty="0" smtClean="0"/>
              <a:t>			 – Fort Lewis spokesperson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Hotline Calls involving or reported by Military &amp; Civilian Personnel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Deployment &amp; </a:t>
            </a:r>
            <a:r>
              <a:rPr lang="en-US" dirty="0" smtClean="0"/>
              <a:t>TDY</a:t>
            </a:r>
            <a:endParaRPr lang="en-US" dirty="0" smtClean="0"/>
          </a:p>
          <a:p>
            <a:pPr lvl="1"/>
            <a:r>
              <a:rPr lang="en-US" dirty="0" smtClean="0"/>
              <a:t>Hostess bars</a:t>
            </a:r>
          </a:p>
          <a:p>
            <a:pPr lvl="1"/>
            <a:r>
              <a:rPr lang="en-US" dirty="0" smtClean="0"/>
              <a:t>Hotel Brothels</a:t>
            </a:r>
          </a:p>
          <a:p>
            <a:r>
              <a:rPr lang="en-US" dirty="0" smtClean="0"/>
              <a:t>Off Duty Travel</a:t>
            </a:r>
          </a:p>
          <a:p>
            <a:pPr lvl="1"/>
            <a:r>
              <a:rPr lang="en-US" dirty="0" smtClean="0"/>
              <a:t>Overseas vacation for commercial sex</a:t>
            </a:r>
          </a:p>
          <a:p>
            <a:r>
              <a:rPr lang="en-US" dirty="0" smtClean="0"/>
              <a:t>National </a:t>
            </a:r>
          </a:p>
          <a:p>
            <a:pPr lvl="1"/>
            <a:r>
              <a:rPr lang="en-US" dirty="0" smtClean="0"/>
              <a:t>Forced labor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davis\Documents\Downloads\NHTRC_Log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8229600" cy="3258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Overview of </a:t>
            </a:r>
            <a:r>
              <a:rPr lang="en-US" dirty="0" smtClean="0"/>
              <a:t>NHTRC</a:t>
            </a:r>
            <a:r>
              <a:rPr lang="en-US" dirty="0" smtClean="0"/>
              <a:t> Hotline</a:t>
            </a:r>
            <a:br>
              <a:rPr lang="en-US" dirty="0" smtClean="0"/>
            </a:br>
            <a:r>
              <a:rPr lang="en-US" dirty="0" smtClean="0"/>
              <a:t>1-888-3737-888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42913" y="2238375"/>
            <a:ext cx="8229600" cy="5076825"/>
          </a:xfrm>
        </p:spPr>
        <p:txBody>
          <a:bodyPr/>
          <a:lstStyle/>
          <a:p>
            <a:r>
              <a:rPr lang="en-US" sz="2000" dirty="0" smtClean="0"/>
              <a:t>Established by </a:t>
            </a:r>
            <a:r>
              <a:rPr lang="en-US" sz="2000" dirty="0" smtClean="0"/>
              <a:t>HHS</a:t>
            </a:r>
            <a:r>
              <a:rPr lang="en-US" sz="2000" dirty="0" smtClean="0"/>
              <a:t> 2004</a:t>
            </a:r>
          </a:p>
          <a:p>
            <a:r>
              <a:rPr lang="en-US" sz="2000" dirty="0" smtClean="0"/>
              <a:t>Operated by Polaris Project (12/07)</a:t>
            </a:r>
          </a:p>
          <a:p>
            <a:r>
              <a:rPr lang="en-US" sz="2000" dirty="0" smtClean="0"/>
              <a:t>Toll-free anywhere in the United States</a:t>
            </a:r>
          </a:p>
          <a:p>
            <a:r>
              <a:rPr lang="en-US" sz="2000" dirty="0" smtClean="0"/>
              <a:t>24 hours a day, 365 days a year</a:t>
            </a:r>
          </a:p>
          <a:p>
            <a:r>
              <a:rPr lang="en-US" sz="2000" dirty="0" smtClean="0"/>
              <a:t>Ability to connect with callers in 170 languages</a:t>
            </a:r>
          </a:p>
          <a:p>
            <a:r>
              <a:rPr lang="en-US" sz="2000" u="sng" dirty="0" smtClean="0"/>
              <a:t>Database</a:t>
            </a:r>
            <a:r>
              <a:rPr lang="en-US" sz="2000" dirty="0" smtClean="0"/>
              <a:t> of anti-trafficking and related service providers, coalitions, task forces and law enforcement</a:t>
            </a:r>
          </a:p>
          <a:p>
            <a:r>
              <a:rPr lang="en-US" sz="2000" u="sng" dirty="0" smtClean="0"/>
              <a:t>Library</a:t>
            </a:r>
            <a:r>
              <a:rPr lang="en-US" sz="2000" dirty="0" smtClean="0"/>
              <a:t>  of anti-trafficking resources, training materials &amp; general information</a:t>
            </a:r>
          </a:p>
          <a:p>
            <a:endParaRPr lang="en-US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NHTRC</a:t>
            </a:r>
            <a:r>
              <a:rPr lang="en-US" dirty="0" smtClean="0"/>
              <a:t> Hotline: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/>
          <a:lstStyle/>
          <a:p>
            <a:r>
              <a:rPr lang="en-US" dirty="0" smtClean="0"/>
              <a:t>To report a tip </a:t>
            </a:r>
          </a:p>
          <a:p>
            <a:r>
              <a:rPr lang="en-US" dirty="0" smtClean="0"/>
              <a:t>To connect with anti-trafficking services in requested area </a:t>
            </a:r>
          </a:p>
          <a:p>
            <a:r>
              <a:rPr lang="en-US" dirty="0" smtClean="0"/>
              <a:t>To request training and technical assistance</a:t>
            </a:r>
          </a:p>
          <a:p>
            <a:r>
              <a:rPr lang="en-US" dirty="0" smtClean="0"/>
              <a:t>To request general information or specific anti-trafficking resources.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State by State Contacts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/>
          <a:lstStyle/>
          <a:p>
            <a:r>
              <a:rPr lang="en-US" dirty="0" smtClean="0"/>
              <a:t>Over 3200 contacts in all 50 states and DC</a:t>
            </a:r>
          </a:p>
          <a:p>
            <a:r>
              <a:rPr lang="en-US" dirty="0" smtClean="0"/>
              <a:t>Covering:</a:t>
            </a:r>
          </a:p>
          <a:p>
            <a:pPr lvl="1"/>
            <a:r>
              <a:rPr lang="en-US" dirty="0" smtClean="0"/>
              <a:t>Foreign nationals</a:t>
            </a:r>
          </a:p>
          <a:p>
            <a:pPr lvl="1"/>
            <a:r>
              <a:rPr lang="en-US" dirty="0" smtClean="0"/>
              <a:t>American citizens</a:t>
            </a:r>
          </a:p>
          <a:p>
            <a:pPr lvl="1"/>
            <a:r>
              <a:rPr lang="en-US" dirty="0" smtClean="0"/>
              <a:t>Adults</a:t>
            </a:r>
          </a:p>
          <a:p>
            <a:pPr lvl="1"/>
            <a:r>
              <a:rPr lang="en-US" dirty="0" smtClean="0"/>
              <a:t>Minors</a:t>
            </a:r>
          </a:p>
          <a:p>
            <a:pPr lvl="1"/>
            <a:r>
              <a:rPr lang="en-US" dirty="0" smtClean="0"/>
              <a:t>Sex trafficking</a:t>
            </a:r>
          </a:p>
          <a:p>
            <a:pPr lvl="1"/>
            <a:r>
              <a:rPr lang="en-US" dirty="0" smtClean="0"/>
              <a:t>Labor trafficking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/>
              <a:t>Example of Types of Referrals</a:t>
            </a:r>
            <a:endParaRPr lang="en-US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52400" y="1371600"/>
          <a:ext cx="8915400" cy="439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609600" y="5791200"/>
          <a:ext cx="79248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olarisLogoScreensaver20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685800"/>
            <a:ext cx="277515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974975"/>
            <a:ext cx="8077200" cy="48736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Founded by two university students in 2002</a:t>
            </a:r>
          </a:p>
          <a:p>
            <a:pPr eaLnBrk="1" hangingPunct="1"/>
            <a:r>
              <a:rPr lang="en-US" sz="1800" dirty="0" smtClean="0"/>
              <a:t>Named after the North Star that guided slaves towards freedom along the Underground Railroad</a:t>
            </a:r>
          </a:p>
          <a:p>
            <a:pPr eaLnBrk="1" hangingPunct="1"/>
            <a:r>
              <a:rPr lang="en-US" sz="1800" dirty="0" smtClean="0"/>
              <a:t>Takes comprehensive approach to combat HT/Slavery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Direct Outreach, Transitional Housing, Social Service Support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National HT Resource Center &amp; Hotline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National Training &amp; Technical Training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Federal &amp; State Policy Advocacy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Public Outreach &amp; Communication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200" y="1970088"/>
            <a:ext cx="69342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+mn-cs"/>
              </a:rPr>
              <a:t>Polaris Project is committed to combating human trafficking and modern-day slavery, and to strengthening the anti-trafficking movement through a comprehensive approach. </a:t>
            </a:r>
            <a:r>
              <a:rPr lang="en-US" sz="1600" dirty="0">
                <a:latin typeface="+mj-lt"/>
                <a:cs typeface="+mn-cs"/>
              </a:rPr>
              <a:t/>
            </a:r>
            <a:br>
              <a:rPr lang="en-US" sz="1600" dirty="0">
                <a:latin typeface="+mj-lt"/>
                <a:cs typeface="+mn-cs"/>
              </a:rPr>
            </a:br>
            <a:endParaRPr lang="en-US" sz="16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Call Types: Jan – May 2009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381000" y="1764390"/>
          <a:ext cx="8229600" cy="1893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390657" y="4038600"/>
          <a:ext cx="8229600" cy="190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23863" y="6249988"/>
            <a:ext cx="820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Also: Complaints (0.15%), Related Calls (7%); and Unable to Determine (2%)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/>
              <a:t>Average Call Statistics: Jan – May 2009</a:t>
            </a:r>
            <a:endParaRPr lang="en-US" sz="36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7800" y="1568450"/>
            <a:ext cx="4318000" cy="4300538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/>
              <a:t>Total Calls to Date: 	</a:t>
            </a:r>
            <a:r>
              <a:rPr lang="en-US" sz="1600" dirty="0" smtClean="0"/>
              <a:t>9135</a:t>
            </a:r>
          </a:p>
          <a:p>
            <a:r>
              <a:rPr lang="en-US" sz="1600" b="1" dirty="0" smtClean="0"/>
              <a:t>Dec 07-08 Total #:         </a:t>
            </a:r>
            <a:r>
              <a:rPr lang="en-US" sz="1600" dirty="0" smtClean="0"/>
              <a:t>5985</a:t>
            </a:r>
          </a:p>
          <a:p>
            <a:r>
              <a:rPr lang="en-US" sz="1600" b="1" dirty="0" smtClean="0"/>
              <a:t>Jan – May 09:	</a:t>
            </a:r>
            <a:r>
              <a:rPr lang="en-US" sz="1600" dirty="0" smtClean="0"/>
              <a:t>2799</a:t>
            </a:r>
            <a:br>
              <a:rPr lang="en-US" sz="1600" dirty="0" smtClean="0"/>
            </a:br>
            <a:endParaRPr lang="en-US" sz="1600" b="1" dirty="0" smtClean="0"/>
          </a:p>
          <a:p>
            <a:r>
              <a:rPr lang="en-US" sz="1600" b="1" dirty="0" smtClean="0"/>
              <a:t>Average Calls per month</a:t>
            </a:r>
            <a:r>
              <a:rPr lang="en-US" sz="1600" dirty="0" smtClean="0"/>
              <a:t>:    560</a:t>
            </a:r>
          </a:p>
          <a:p>
            <a:r>
              <a:rPr lang="en-US" sz="1600" b="1" dirty="0" smtClean="0"/>
              <a:t>Average Calls per day:          </a:t>
            </a:r>
            <a:r>
              <a:rPr lang="en-US" sz="1600" dirty="0" smtClean="0"/>
              <a:t>18.66</a:t>
            </a:r>
          </a:p>
          <a:p>
            <a:r>
              <a:rPr lang="en-US" sz="1600" b="1" dirty="0" smtClean="0"/>
              <a:t>Average per Business day:  </a:t>
            </a:r>
            <a:r>
              <a:rPr lang="en-US" sz="1600" dirty="0" smtClean="0"/>
              <a:t>26.16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b="1" dirty="0" smtClean="0"/>
              <a:t>Call References Potential Trafficking:</a:t>
            </a:r>
          </a:p>
          <a:p>
            <a:pPr lvl="1"/>
            <a:r>
              <a:rPr lang="en-US" sz="1600" dirty="0" smtClean="0"/>
              <a:t>Yes:		11%</a:t>
            </a:r>
          </a:p>
          <a:p>
            <a:pPr lvl="1"/>
            <a:r>
              <a:rPr lang="en-US" sz="1600" dirty="0" smtClean="0"/>
              <a:t>No:		76.5%</a:t>
            </a:r>
          </a:p>
          <a:p>
            <a:pPr lvl="1"/>
            <a:r>
              <a:rPr lang="en-US" sz="1600" dirty="0" smtClean="0"/>
              <a:t>Unknown:		12.5%</a:t>
            </a:r>
          </a:p>
          <a:p>
            <a:pPr lvl="1"/>
            <a:endParaRPr lang="en-US" sz="1400" b="1" dirty="0" smtClean="0"/>
          </a:p>
          <a:p>
            <a:r>
              <a:rPr lang="en-US" sz="1600" b="1" dirty="0" smtClean="0"/>
              <a:t>Gender</a:t>
            </a:r>
            <a:r>
              <a:rPr lang="en-US" sz="1600" dirty="0" smtClean="0"/>
              <a:t>: </a:t>
            </a:r>
          </a:p>
          <a:p>
            <a:pPr lvl="1"/>
            <a:r>
              <a:rPr lang="en-US" sz="1600" dirty="0" smtClean="0"/>
              <a:t>Female Callers: 	66%</a:t>
            </a:r>
          </a:p>
          <a:p>
            <a:pPr lvl="1"/>
            <a:r>
              <a:rPr lang="en-US" sz="1600" dirty="0" smtClean="0"/>
              <a:t>Male Callers: 	33%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27525" y="1524000"/>
            <a:ext cx="4816475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>
                <a:tab pos="2293938" algn="l"/>
              </a:tabLst>
              <a:defRPr/>
            </a:pPr>
            <a:r>
              <a:rPr lang="en-US" sz="1600" b="1" dirty="0">
                <a:solidFill>
                  <a:prstClr val="black"/>
                </a:solidFill>
                <a:latin typeface="+mn-lt"/>
              </a:rPr>
              <a:t>Total Number  of Potential Victims Identified through Calls: </a:t>
            </a:r>
            <a:r>
              <a:rPr lang="en-US" sz="2000" b="1" dirty="0">
                <a:solidFill>
                  <a:prstClr val="black"/>
                </a:solidFill>
                <a:latin typeface="+mn-lt"/>
              </a:rPr>
              <a:t>	</a:t>
            </a:r>
            <a:r>
              <a:rPr lang="en-US" sz="1600" b="1" dirty="0">
                <a:solidFill>
                  <a:prstClr val="black"/>
                </a:solidFill>
                <a:latin typeface="+mn-lt"/>
              </a:rPr>
              <a:t>363</a:t>
            </a:r>
            <a:endParaRPr lang="en-US" sz="1600" dirty="0">
              <a:solidFill>
                <a:prstClr val="black"/>
              </a:solidFill>
              <a:latin typeface="+mn-lt"/>
            </a:endParaRPr>
          </a:p>
          <a:p>
            <a:pPr marL="730250" lvl="1" indent="-273050" eaLnBrk="0" hangingPunct="0">
              <a:spcBef>
                <a:spcPct val="20000"/>
              </a:spcBef>
              <a:buClr>
                <a:srgbClr val="60B5CC"/>
              </a:buClr>
              <a:buSzPct val="90000"/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b="1" dirty="0">
                <a:latin typeface="+mn-lt"/>
              </a:rPr>
              <a:t>State Call Volume</a:t>
            </a:r>
            <a:r>
              <a:rPr lang="en-US" sz="1600" dirty="0">
                <a:latin typeface="+mn-lt"/>
              </a:rPr>
              <a:t>: 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60B5CC"/>
              </a:buClr>
              <a:buSzPct val="90000"/>
              <a:buFont typeface="Wingdings" pitchFamily="2" charset="2"/>
              <a:buChar char=""/>
              <a:defRPr/>
            </a:pPr>
            <a:r>
              <a:rPr lang="en-US" sz="1600" dirty="0">
                <a:latin typeface="+mn-lt"/>
              </a:rPr>
              <a:t>California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60B5CC"/>
              </a:buClr>
              <a:buSzPct val="90000"/>
              <a:buFont typeface="Wingdings" pitchFamily="2" charset="2"/>
              <a:buChar char=""/>
              <a:defRPr/>
            </a:pPr>
            <a:r>
              <a:rPr lang="en-US" sz="1600" dirty="0">
                <a:latin typeface="+mn-lt"/>
              </a:rPr>
              <a:t>Texas 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60B5CC"/>
              </a:buClr>
              <a:buSzPct val="90000"/>
              <a:buFont typeface="Wingdings" pitchFamily="2" charset="2"/>
              <a:buChar char=""/>
              <a:defRPr/>
            </a:pPr>
            <a:r>
              <a:rPr lang="en-US" sz="1600" dirty="0">
                <a:latin typeface="+mn-lt"/>
              </a:rPr>
              <a:t>New York 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60B5CC"/>
              </a:buClr>
              <a:buSzPct val="90000"/>
              <a:buFont typeface="Wingdings" pitchFamily="2" charset="2"/>
              <a:buChar char=""/>
              <a:defRPr/>
            </a:pPr>
            <a:r>
              <a:rPr lang="en-US" sz="1600" dirty="0">
                <a:latin typeface="+mn-lt"/>
              </a:rPr>
              <a:t>Florida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60B5CC"/>
              </a:buClr>
              <a:buSzPct val="90000"/>
              <a:buFont typeface="Wingdings" pitchFamily="2" charset="2"/>
              <a:buChar char=""/>
              <a:defRPr/>
            </a:pPr>
            <a:r>
              <a:rPr lang="en-US" sz="1600" dirty="0">
                <a:latin typeface="+mn-lt"/>
              </a:rPr>
              <a:t>Washington DC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60B5CC"/>
              </a:buClr>
              <a:buSzPct val="90000"/>
              <a:defRPr/>
            </a:pPr>
            <a:endParaRPr lang="en-US" sz="1400" dirty="0">
              <a:latin typeface="+mn-lt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b="1" dirty="0">
                <a:latin typeface="+mn-lt"/>
              </a:rPr>
              <a:t>Languages</a:t>
            </a:r>
            <a:r>
              <a:rPr lang="en-US" sz="1600" dirty="0">
                <a:latin typeface="+mn-lt"/>
              </a:rPr>
              <a:t>: </a:t>
            </a:r>
          </a:p>
          <a:p>
            <a:pPr marL="744538" lvl="1" indent="-273050" eaLnBrk="0" hangingPunct="0">
              <a:spcBef>
                <a:spcPct val="20000"/>
              </a:spcBef>
              <a:buClr>
                <a:srgbClr val="60B5CC"/>
              </a:buClr>
              <a:buSzPct val="90000"/>
              <a:buFont typeface="Wingdings" pitchFamily="2" charset="2"/>
              <a:buChar char=""/>
              <a:tabLst>
                <a:tab pos="2293938" algn="l"/>
              </a:tabLst>
              <a:defRPr/>
            </a:pPr>
            <a:r>
              <a:rPr lang="en-US" sz="1600" dirty="0">
                <a:latin typeface="+mn-lt"/>
              </a:rPr>
              <a:t>English: 	93%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60B5CC"/>
              </a:buClr>
              <a:buSzPct val="90000"/>
              <a:buFont typeface="Wingdings" pitchFamily="2" charset="2"/>
              <a:buChar char=""/>
              <a:tabLst>
                <a:tab pos="2293938" algn="l"/>
              </a:tabLst>
              <a:defRPr/>
            </a:pPr>
            <a:r>
              <a:rPr lang="en-US" sz="1600" dirty="0">
                <a:latin typeface="+mn-lt"/>
              </a:rPr>
              <a:t>Spanish: 	7%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60B5CC"/>
              </a:buClr>
              <a:buSzPct val="90000"/>
              <a:buFont typeface="Wingdings" pitchFamily="2" charset="2"/>
              <a:buChar char=""/>
              <a:tabLst>
                <a:tab pos="2293938" algn="l"/>
              </a:tabLst>
              <a:defRPr/>
            </a:pPr>
            <a:r>
              <a:rPr lang="en-US" sz="1600" dirty="0">
                <a:latin typeface="+mn-lt"/>
              </a:rPr>
              <a:t>Other: Less than 	1%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60B5CC"/>
              </a:buClr>
              <a:buSzPct val="90000"/>
              <a:defRPr/>
            </a:pPr>
            <a:endParaRPr lang="en-US" sz="1600" dirty="0">
              <a:latin typeface="+mn-lt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60B5CC"/>
              </a:buClr>
              <a:buSzPct val="90000"/>
              <a:buFont typeface="Wingdings" pitchFamily="2" charset="2"/>
              <a:buChar char=""/>
              <a:defRPr/>
            </a:pPr>
            <a:endParaRPr lang="en-US" sz="160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6045200"/>
            <a:ext cx="8750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Other Variables Captured</a:t>
            </a:r>
            <a:r>
              <a:rPr lang="en-US" sz="1600" dirty="0">
                <a:latin typeface="+mn-lt"/>
              </a:rPr>
              <a:t>:  Type of Caller; Type of Trafficking; Call Reported; How the Caller Heard about Us;  Type of Referral Provided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Calls from Dec 07- June 09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Total: 9310 Calls</a:t>
            </a:r>
          </a:p>
          <a:p>
            <a:r>
              <a:rPr lang="en-US" sz="2200" dirty="0" smtClean="0"/>
              <a:t>Types</a:t>
            </a:r>
          </a:p>
          <a:p>
            <a:pPr lvl="1"/>
            <a:r>
              <a:rPr lang="en-US" sz="2200" dirty="0" smtClean="0"/>
              <a:t>58% Sex Trafficking</a:t>
            </a:r>
          </a:p>
          <a:p>
            <a:pPr lvl="1"/>
            <a:r>
              <a:rPr lang="en-US" sz="2200" dirty="0" smtClean="0"/>
              <a:t>26%  Labor trafficking</a:t>
            </a:r>
          </a:p>
          <a:p>
            <a:pPr lvl="1"/>
            <a:r>
              <a:rPr lang="en-US" sz="2200" dirty="0" smtClean="0"/>
              <a:t>2.5% Int’l Marriage Brokers</a:t>
            </a:r>
          </a:p>
          <a:p>
            <a:pPr lvl="1"/>
            <a:r>
              <a:rPr lang="en-US" sz="2200" dirty="0" smtClean="0"/>
              <a:t>3% Sex and Labor</a:t>
            </a:r>
          </a:p>
          <a:p>
            <a:pPr lvl="1"/>
            <a:r>
              <a:rPr lang="en-US" sz="2200" dirty="0" smtClean="0"/>
              <a:t>10.5% Other*</a:t>
            </a:r>
          </a:p>
          <a:p>
            <a:r>
              <a:rPr lang="en-US" sz="2200" dirty="0" smtClean="0"/>
              <a:t>10+ calls referencing military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*TIP type unknown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Top 10 Call Volume States</a:t>
            </a:r>
          </a:p>
          <a:p>
            <a:pPr lvl="1"/>
            <a:r>
              <a:rPr lang="en-US" dirty="0" smtClean="0"/>
              <a:t>Texas: 1112 (18.33%)</a:t>
            </a:r>
          </a:p>
          <a:p>
            <a:pPr lvl="1"/>
            <a:r>
              <a:rPr lang="en-US" dirty="0" smtClean="0"/>
              <a:t>California: 1017 (16.76%)</a:t>
            </a:r>
          </a:p>
          <a:p>
            <a:pPr lvl="1"/>
            <a:r>
              <a:rPr lang="en-US" dirty="0" smtClean="0"/>
              <a:t>New York: 351 (5.78%)</a:t>
            </a:r>
          </a:p>
          <a:p>
            <a:pPr lvl="1"/>
            <a:r>
              <a:rPr lang="en-US" dirty="0" smtClean="0"/>
              <a:t>Florida: 338 (5.57%)</a:t>
            </a:r>
          </a:p>
          <a:p>
            <a:pPr lvl="1"/>
            <a:r>
              <a:rPr lang="en-US" dirty="0" smtClean="0"/>
              <a:t>Illinois: 257 (4.24%)</a:t>
            </a:r>
          </a:p>
          <a:p>
            <a:pPr lvl="1"/>
            <a:r>
              <a:rPr lang="en-US" dirty="0" smtClean="0"/>
              <a:t>DC: 225 (3.71%)</a:t>
            </a:r>
          </a:p>
          <a:p>
            <a:pPr lvl="1"/>
            <a:r>
              <a:rPr lang="en-US" dirty="0" smtClean="0"/>
              <a:t>Ohio: 166 (2.74%)</a:t>
            </a:r>
          </a:p>
          <a:p>
            <a:pPr lvl="1"/>
            <a:r>
              <a:rPr lang="en-US" dirty="0" smtClean="0"/>
              <a:t>Georgia: 164 (2.70%)</a:t>
            </a:r>
          </a:p>
          <a:p>
            <a:pPr lvl="1"/>
            <a:r>
              <a:rPr lang="en-US" dirty="0" smtClean="0"/>
              <a:t>North Carolina: 160 (2.64%)</a:t>
            </a:r>
          </a:p>
          <a:p>
            <a:pPr lvl="1"/>
            <a:r>
              <a:rPr lang="en-US" dirty="0" smtClean="0"/>
              <a:t>Virginia: 142 (2.34%)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Role of the Military &amp; Civilian Personnel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 Hotline posting in workspace, barracks, gym, other facilities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Encourage personnel to call hotline with tips and as a resource on TIP</a:t>
            </a:r>
          </a:p>
          <a:p>
            <a:endParaRPr lang="en-US" dirty="0" smtClean="0"/>
          </a:p>
          <a:p>
            <a:r>
              <a:rPr lang="en-US" dirty="0" smtClean="0"/>
              <a:t>Encourage personnel to educate peers about TIP and hotline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Report Tips, Receive Resources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7467600" cy="41148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n-US" sz="2600" dirty="0" smtClean="0"/>
              <a:t>National Human Trafficking Resource Center* </a:t>
            </a:r>
            <a:r>
              <a:rPr lang="en-US" dirty="0" smtClean="0"/>
              <a:t>24-HR Hotline:</a:t>
            </a:r>
          </a:p>
          <a:p>
            <a:pPr eaLnBrk="1" hangingPunct="1">
              <a:buFont typeface="Wingdings 2" pitchFamily="18" charset="2"/>
              <a:buChar char=""/>
            </a:pPr>
            <a:endParaRPr lang="en-US" sz="5400" b="1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     1-888-3737-888</a:t>
            </a:r>
          </a:p>
          <a:p>
            <a:pPr eaLnBrk="1" hangingPunct="1">
              <a:buFontTx/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sz="1800" b="1" dirty="0" smtClean="0"/>
              <a:t>*Operated by Polaris Project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Kathleen Davis</a:t>
            </a:r>
          </a:p>
          <a:p>
            <a:pPr>
              <a:buNone/>
            </a:pPr>
            <a:r>
              <a:rPr lang="en-US" dirty="0" smtClean="0"/>
              <a:t>National Training Coordinator</a:t>
            </a:r>
          </a:p>
          <a:p>
            <a:pPr>
              <a:buNone/>
            </a:pPr>
            <a:r>
              <a:rPr lang="en-US" dirty="0" smtClean="0"/>
              <a:t>Polaris Project</a:t>
            </a:r>
          </a:p>
          <a:p>
            <a:pPr>
              <a:buNone/>
            </a:pPr>
            <a:r>
              <a:rPr lang="en-US" dirty="0" smtClean="0"/>
              <a:t>Tel: (202)745-1001 x133</a:t>
            </a:r>
          </a:p>
          <a:p>
            <a:pPr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kdavis@polarisproject.org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TIP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325112"/>
          </a:xfrm>
        </p:spPr>
        <p:txBody>
          <a:bodyPr/>
          <a:lstStyle/>
          <a:p>
            <a:r>
              <a:rPr lang="en-US" dirty="0" smtClean="0"/>
              <a:t>Trafficking Victims Protection Act (2000)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comprehensive federal law on </a:t>
            </a:r>
            <a:r>
              <a:rPr lang="en-US" dirty="0" smtClean="0"/>
              <a:t>CTIP</a:t>
            </a:r>
            <a:endParaRPr lang="en-US" dirty="0" smtClean="0"/>
          </a:p>
          <a:p>
            <a:pPr lvl="1"/>
            <a:r>
              <a:rPr lang="en-US" dirty="0" smtClean="0"/>
              <a:t>4-P: prevention, protection, prosecution, partnership</a:t>
            </a:r>
          </a:p>
          <a:p>
            <a:r>
              <a:rPr lang="en-US" dirty="0" smtClean="0"/>
              <a:t>Executive Order (2002): Zero Tolerance</a:t>
            </a:r>
          </a:p>
          <a:p>
            <a:r>
              <a:rPr lang="en-US" dirty="0" smtClean="0"/>
              <a:t>Sec of Defense (2004): </a:t>
            </a:r>
            <a:r>
              <a:rPr lang="en-US" dirty="0" smtClean="0"/>
              <a:t>CTIP</a:t>
            </a:r>
            <a:r>
              <a:rPr lang="en-US" dirty="0" smtClean="0"/>
              <a:t> Training</a:t>
            </a:r>
          </a:p>
          <a:p>
            <a:r>
              <a:rPr lang="en-US" dirty="0" smtClean="0"/>
              <a:t>DOD.IG</a:t>
            </a:r>
            <a:r>
              <a:rPr lang="en-US" dirty="0" smtClean="0"/>
              <a:t> 2200.01 (2007): Assigned Responsibilities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33538"/>
            <a:ext cx="8229600" cy="4767262"/>
          </a:xfrm>
        </p:spPr>
        <p:txBody>
          <a:bodyPr>
            <a:normAutofit fontScale="55000" lnSpcReduction="20000"/>
          </a:bodyPr>
          <a:lstStyle/>
          <a:p>
            <a:pPr marL="342900" indent="-34290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 smtClean="0"/>
              <a:t>(8) </a:t>
            </a:r>
            <a:r>
              <a:rPr lang="en-US" sz="3600" b="1" dirty="0" smtClean="0"/>
              <a:t>Severe forms of trafficking in persons</a:t>
            </a:r>
          </a:p>
          <a:p>
            <a:pPr marL="342900" indent="-34290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900" dirty="0" smtClean="0"/>
          </a:p>
          <a:p>
            <a:pPr marL="342900" indent="-34290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300" dirty="0" smtClean="0"/>
              <a:t>The term "severe forms of trafficking in persons" means -</a:t>
            </a:r>
          </a:p>
          <a:p>
            <a:pPr marL="342900" indent="-34290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900" dirty="0" smtClean="0"/>
          </a:p>
          <a:p>
            <a:pPr marL="342900" indent="-34290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900" dirty="0" smtClean="0"/>
              <a:t>     </a:t>
            </a:r>
            <a:r>
              <a:rPr lang="en-US" sz="3300" dirty="0" smtClean="0"/>
              <a:t>(A) sex trafficking in which a commercial sex act is induced by </a:t>
            </a:r>
            <a:r>
              <a:rPr lang="en-US" sz="3300" b="1" dirty="0" smtClean="0">
                <a:solidFill>
                  <a:srgbClr val="FF0000"/>
                </a:solidFill>
              </a:rPr>
              <a:t>force, fraud, or coercion</a:t>
            </a:r>
            <a:r>
              <a:rPr lang="en-US" sz="3300" dirty="0" smtClean="0"/>
              <a:t>, or in which the person induced to perform such act has not attained 18 years of age; </a:t>
            </a:r>
            <a:r>
              <a:rPr lang="en-US" sz="3300" b="1" dirty="0" smtClean="0"/>
              <a:t>or</a:t>
            </a:r>
          </a:p>
          <a:p>
            <a:pPr marL="342900" indent="-34290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900" dirty="0" smtClean="0"/>
          </a:p>
          <a:p>
            <a:pPr marL="342900" indent="-34290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900" dirty="0" smtClean="0"/>
              <a:t>	</a:t>
            </a:r>
            <a:r>
              <a:rPr lang="en-US" sz="3300" dirty="0" smtClean="0"/>
              <a:t>(B) the recruitment, harboring, transportation, provision, or obtaining of a person for labor or services, through the use of force, fraud, or coercion for the purpose of subjection to involuntary servitude, peonage, debt bondage, or slavery.</a:t>
            </a:r>
          </a:p>
          <a:p>
            <a:pPr marL="342900" indent="-34290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900" dirty="0" smtClean="0"/>
          </a:p>
          <a:p>
            <a:pPr marL="342900" indent="-34290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 smtClean="0"/>
              <a:t>(9) </a:t>
            </a:r>
            <a:r>
              <a:rPr lang="en-US" sz="3600" b="1" dirty="0" smtClean="0"/>
              <a:t>Sex trafficking</a:t>
            </a:r>
          </a:p>
          <a:p>
            <a:pPr marL="342900" indent="-34290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900" dirty="0" smtClean="0"/>
          </a:p>
          <a:p>
            <a:pPr marL="34290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300" dirty="0" smtClean="0"/>
              <a:t>The term "sex trafficking" means the recruitment, harboring, transportation, provision, or obtaining of a person for the purpose of a commercial sex act.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Trafficking in Persons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24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 USC 7102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1295400"/>
          <a:ext cx="5486400" cy="223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819400" y="4114800"/>
          <a:ext cx="5486400" cy="223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1944469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USC §1589 Forced Labor</a:t>
            </a:r>
          </a:p>
          <a:p>
            <a:pPr algn="ctr"/>
            <a:r>
              <a:rPr lang="en-US" sz="1600" dirty="0" smtClean="0"/>
              <a:t>(Labor Trafficking)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953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USC §1591 Sex Trafficking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TIP is NOT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Poorly paid and highly exploited labor</a:t>
            </a:r>
          </a:p>
          <a:p>
            <a:pPr lvl="1" eaLnBrk="1" hangingPunct="1"/>
            <a:r>
              <a:rPr lang="en-US" sz="2000" dirty="0" smtClean="0"/>
              <a:t>Q: Can a person voluntarily leave?</a:t>
            </a:r>
          </a:p>
          <a:p>
            <a:pPr eaLnBrk="1" hangingPunct="1"/>
            <a:r>
              <a:rPr lang="en-US" sz="2400" dirty="0" smtClean="0"/>
              <a:t>Duration of time</a:t>
            </a:r>
          </a:p>
          <a:p>
            <a:pPr lvl="1" eaLnBrk="1" hangingPunct="1"/>
            <a:r>
              <a:rPr lang="en-US" sz="2000" dirty="0" smtClean="0"/>
              <a:t>TIP is not always a permanent condition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Only movement/transportation of people</a:t>
            </a:r>
          </a:p>
          <a:p>
            <a:pPr eaLnBrk="1" hangingPunct="1"/>
            <a:r>
              <a:rPr lang="en-US" sz="2400" dirty="0" smtClean="0"/>
              <a:t>Alien Smuggling</a:t>
            </a:r>
          </a:p>
          <a:p>
            <a:pPr lvl="1" eaLnBrk="1" hangingPunct="1"/>
            <a:r>
              <a:rPr lang="en-US" sz="2000" dirty="0" smtClean="0"/>
              <a:t>TIP is NOT Smuggling</a:t>
            </a:r>
          </a:p>
          <a:p>
            <a:pPr lvl="1" eaLnBrk="1" hangingPunct="1"/>
            <a:r>
              <a:rPr lang="en-US" sz="2000" dirty="0" smtClean="0"/>
              <a:t>Crime against Human Rights v. Crime against the State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58674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At times, it is difficult to differentiate between poorly paid and forced labor or smuggling or trafficking without further investigation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TIP Victims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8229600" cy="426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dirty="0" smtClean="0"/>
              <a:t>Who?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Gender – Can Be Men and Women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Age – Can Be Adults and Children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Nationality – Can Be U.S. Citizens and Foreign Nationals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Documentation – Can Be Undocumented and Documented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Education – May Have Formal Education or be Illiterate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Number – Can Be Individuals, Families, and Groups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914400" y="5105400"/>
            <a:ext cx="7543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 dirty="0"/>
              <a:t>Human Trafficking Cuts Across Ethnicity, Gender, Age, Race, Nationality, Class, and any other demographic information Essentially, Anyone Could Become a Victim. </a:t>
            </a:r>
          </a:p>
          <a:p>
            <a:pPr algn="ctr"/>
            <a:r>
              <a:rPr lang="en-US" sz="1400" i="1" dirty="0"/>
              <a:t>Essentially, it is about </a:t>
            </a:r>
            <a:r>
              <a:rPr lang="en-US" sz="1600" b="1" i="1" dirty="0">
                <a:solidFill>
                  <a:srgbClr val="FF0000"/>
                </a:solidFill>
              </a:rPr>
              <a:t>vulnerability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Human Trafficking Victims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8077200" cy="4038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dirty="0" smtClean="0"/>
              <a:t>What?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Commercial sex (brothels, street-based, stripping, pornography)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Domestic servitude (childcare, housekeeping)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Hard labor (construction, mining, agriculture)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Hospitality services (hotels, restaurants, janitorial)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Peddling/begging rings (e.g. magazine sales crews)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Child soldiers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838200" y="48006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i="1" dirty="0"/>
              <a:t>Victims are found where there are people desperate for jobs/livelihoods and people willing to exploit them for a profit.</a:t>
            </a: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304800" y="5638800"/>
          <a:ext cx="8305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527</TotalTime>
  <Words>1948</Words>
  <Application>Microsoft Office PowerPoint</Application>
  <PresentationFormat>On-screen Show (4:3)</PresentationFormat>
  <Paragraphs>430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Urban</vt:lpstr>
      <vt:lpstr>Trafficking in Persons:  US National Perspective &amp; National Hotline</vt:lpstr>
      <vt:lpstr>Agenda</vt:lpstr>
      <vt:lpstr>Slide 3</vt:lpstr>
      <vt:lpstr>TIP Overview</vt:lpstr>
      <vt:lpstr> Trafficking in Persons </vt:lpstr>
      <vt:lpstr>Slide 6</vt:lpstr>
      <vt:lpstr>What TIP is NOT</vt:lpstr>
      <vt:lpstr>TIP Victims</vt:lpstr>
      <vt:lpstr>Human Trafficking Victims</vt:lpstr>
      <vt:lpstr>Traffickers</vt:lpstr>
      <vt:lpstr>The Demand</vt:lpstr>
      <vt:lpstr>International Magnitude</vt:lpstr>
      <vt:lpstr>DOD CTIP Training</vt:lpstr>
      <vt:lpstr>Slide 14</vt:lpstr>
      <vt:lpstr>US National Magnitude</vt:lpstr>
      <vt:lpstr>Sex Trafficking Networks in US</vt:lpstr>
      <vt:lpstr>Sex Trafficking in US</vt:lpstr>
      <vt:lpstr>Labor Trafficking</vt:lpstr>
      <vt:lpstr>Labor</vt:lpstr>
      <vt:lpstr>Why TIP is Relevant to DOD</vt:lpstr>
      <vt:lpstr>Cases involving Military Personnel</vt:lpstr>
      <vt:lpstr>Cases involving Military Personnel</vt:lpstr>
      <vt:lpstr>Hotline Calls involving or reported by Military &amp; Civilian Personnel </vt:lpstr>
      <vt:lpstr>Slide 24</vt:lpstr>
      <vt:lpstr>Slide 25</vt:lpstr>
      <vt:lpstr>Overview of NHTRC Hotline 1-888-3737-888</vt:lpstr>
      <vt:lpstr>NHTRC Hotline:</vt:lpstr>
      <vt:lpstr>State by State Contacts Database</vt:lpstr>
      <vt:lpstr>Example of Types of Referrals</vt:lpstr>
      <vt:lpstr>Call Types: Jan – May 2009</vt:lpstr>
      <vt:lpstr>Average Call Statistics: Jan – May 2009</vt:lpstr>
      <vt:lpstr>Calls from Dec 07- June 09</vt:lpstr>
      <vt:lpstr>Role of the Military &amp; Civilian Personnel</vt:lpstr>
      <vt:lpstr>Report Tips, Receive Resources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Trafficking in Persons:  Domestic Prespective</dc:title>
  <dc:creator>kdavis</dc:creator>
  <cp:lastModifiedBy>kdavis</cp:lastModifiedBy>
  <cp:revision>10</cp:revision>
  <dcterms:created xsi:type="dcterms:W3CDTF">2009-07-24T15:56:16Z</dcterms:created>
  <dcterms:modified xsi:type="dcterms:W3CDTF">2009-07-28T13:37:28Z</dcterms:modified>
</cp:coreProperties>
</file>